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handoutMasterIdLst>
    <p:handoutMasterId r:id="rId20"/>
  </p:handoutMasterIdLst>
  <p:sldIdLst>
    <p:sldId id="256" r:id="rId5"/>
    <p:sldId id="293" r:id="rId6"/>
    <p:sldId id="297" r:id="rId7"/>
    <p:sldId id="294" r:id="rId8"/>
    <p:sldId id="279" r:id="rId9"/>
    <p:sldId id="295" r:id="rId10"/>
    <p:sldId id="276" r:id="rId11"/>
    <p:sldId id="263" r:id="rId12"/>
    <p:sldId id="298" r:id="rId13"/>
    <p:sldId id="296" r:id="rId14"/>
    <p:sldId id="289" r:id="rId15"/>
    <p:sldId id="265" r:id="rId16"/>
    <p:sldId id="266" r:id="rId17"/>
    <p:sldId id="271" r:id="rId18"/>
  </p:sldIdLst>
  <p:sldSz cx="12192000" cy="6858000"/>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US ABRAHAM ROJAS  URZULO" initials="JARU" lastIdx="1" clrIdx="0">
    <p:extLst>
      <p:ext uri="{19B8F6BF-5375-455C-9EA6-DF929625EA0E}">
        <p15:presenceInfo xmlns:p15="http://schemas.microsoft.com/office/powerpoint/2012/main" userId="JESUS ABRAHAM ROJAS  URZU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D1434"/>
    <a:srgbClr val="808000"/>
    <a:srgbClr val="8000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B9B92-239B-40CF-A170-52B331BDFB6C}" v="11" dt="2024-01-08T21:29:10.45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757" autoAdjust="0"/>
  </p:normalViewPr>
  <p:slideViewPr>
    <p:cSldViewPr snapToGrid="0">
      <p:cViewPr varScale="1">
        <p:scale>
          <a:sx n="123" d="100"/>
          <a:sy n="123" d="100"/>
        </p:scale>
        <p:origin x="156" y="108"/>
      </p:cViewPr>
      <p:guideLst>
        <p:guide orient="horz" pos="2115"/>
        <p:guide pos="381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 Eduardo Cruz Acevedo" userId="S::ever.eca_hotmail.com#ext#@correoipn.onmicrosoft.com::96e2f56c-d431-405b-b102-78f87203ba93" providerId="AD" clId="Web-{B5F6C9B1-FA55-4000-9B41-3CB4B5426F93}"/>
    <pc:docChg chg="modSld">
      <pc:chgData name="Ever Eduardo Cruz Acevedo" userId="S::ever.eca_hotmail.com#ext#@correoipn.onmicrosoft.com::96e2f56c-d431-405b-b102-78f87203ba93" providerId="AD" clId="Web-{B5F6C9B1-FA55-4000-9B41-3CB4B5426F93}" dt="2022-03-15T19:44:31.234" v="1"/>
      <pc:docMkLst>
        <pc:docMk/>
      </pc:docMkLst>
      <pc:sldChg chg="modSp">
        <pc:chgData name="Ever Eduardo Cruz Acevedo" userId="S::ever.eca_hotmail.com#ext#@correoipn.onmicrosoft.com::96e2f56c-d431-405b-b102-78f87203ba93" providerId="AD" clId="Web-{B5F6C9B1-FA55-4000-9B41-3CB4B5426F93}" dt="2022-03-15T19:44:31.234" v="1"/>
        <pc:sldMkLst>
          <pc:docMk/>
          <pc:sldMk cId="3336910789" sldId="291"/>
        </pc:sldMkLst>
        <pc:graphicFrameChg chg="mod modGraphic">
          <ac:chgData name="Ever Eduardo Cruz Acevedo" userId="S::ever.eca_hotmail.com#ext#@correoipn.onmicrosoft.com::96e2f56c-d431-405b-b102-78f87203ba93" providerId="AD" clId="Web-{B5F6C9B1-FA55-4000-9B41-3CB4B5426F93}" dt="2022-03-15T19:44:31.234" v="1"/>
          <ac:graphicFrameMkLst>
            <pc:docMk/>
            <pc:sldMk cId="3336910789" sldId="291"/>
            <ac:graphicFrameMk id="5" creationId="{0E4F0E5F-DB2F-4A21-AFB0-AFEA66E890B5}"/>
          </ac:graphicFrameMkLst>
        </pc:graphicFrameChg>
      </pc:sldChg>
    </pc:docChg>
  </pc:docChgLst>
  <pc:docChgLst>
    <pc:chgData name="Juan Ramon Terven Salinas" userId="3c3c0fbb-c469-486c-bb37-4a50fabd4015" providerId="ADAL" clId="{58DB9B92-239B-40CF-A170-52B331BDFB6C}"/>
    <pc:docChg chg="custSel delSld modSld sldOrd">
      <pc:chgData name="Juan Ramon Terven Salinas" userId="3c3c0fbb-c469-486c-bb37-4a50fabd4015" providerId="ADAL" clId="{58DB9B92-239B-40CF-A170-52B331BDFB6C}" dt="2024-01-08T21:29:44.816" v="172" actId="47"/>
      <pc:docMkLst>
        <pc:docMk/>
      </pc:docMkLst>
      <pc:sldChg chg="modSp mod">
        <pc:chgData name="Juan Ramon Terven Salinas" userId="3c3c0fbb-c469-486c-bb37-4a50fabd4015" providerId="ADAL" clId="{58DB9B92-239B-40CF-A170-52B331BDFB6C}" dt="2024-01-08T21:26:52.589" v="78" actId="6549"/>
        <pc:sldMkLst>
          <pc:docMk/>
          <pc:sldMk cId="3229196798" sldId="256"/>
        </pc:sldMkLst>
        <pc:spChg chg="mod">
          <ac:chgData name="Juan Ramon Terven Salinas" userId="3c3c0fbb-c469-486c-bb37-4a50fabd4015" providerId="ADAL" clId="{58DB9B92-239B-40CF-A170-52B331BDFB6C}" dt="2024-01-08T21:26:15.811" v="5" actId="20577"/>
          <ac:spMkLst>
            <pc:docMk/>
            <pc:sldMk cId="3229196798" sldId="256"/>
            <ac:spMk id="3" creationId="{00000000-0000-0000-0000-000000000000}"/>
          </ac:spMkLst>
        </pc:spChg>
        <pc:spChg chg="mod">
          <ac:chgData name="Juan Ramon Terven Salinas" userId="3c3c0fbb-c469-486c-bb37-4a50fabd4015" providerId="ADAL" clId="{58DB9B92-239B-40CF-A170-52B331BDFB6C}" dt="2024-01-08T21:26:26.512" v="33" actId="20577"/>
          <ac:spMkLst>
            <pc:docMk/>
            <pc:sldMk cId="3229196798" sldId="256"/>
            <ac:spMk id="12" creationId="{A52ED2BA-FA9E-478B-B291-2F8B56FED5CD}"/>
          </ac:spMkLst>
        </pc:spChg>
        <pc:spChg chg="mod">
          <ac:chgData name="Juan Ramon Terven Salinas" userId="3c3c0fbb-c469-486c-bb37-4a50fabd4015" providerId="ADAL" clId="{58DB9B92-239B-40CF-A170-52B331BDFB6C}" dt="2024-01-08T21:26:52.589" v="78" actId="6549"/>
          <ac:spMkLst>
            <pc:docMk/>
            <pc:sldMk cId="3229196798" sldId="256"/>
            <ac:spMk id="13" creationId="{63DE5538-B7E2-42C0-8097-8D0E7A77005B}"/>
          </ac:spMkLst>
        </pc:spChg>
      </pc:sldChg>
      <pc:sldChg chg="del">
        <pc:chgData name="Juan Ramon Terven Salinas" userId="3c3c0fbb-c469-486c-bb37-4a50fabd4015" providerId="ADAL" clId="{58DB9B92-239B-40CF-A170-52B331BDFB6C}" dt="2024-01-08T21:28:21.599" v="128" actId="47"/>
        <pc:sldMkLst>
          <pc:docMk/>
          <pc:sldMk cId="767326649" sldId="257"/>
        </pc:sldMkLst>
      </pc:sldChg>
      <pc:sldChg chg="del">
        <pc:chgData name="Juan Ramon Terven Salinas" userId="3c3c0fbb-c469-486c-bb37-4a50fabd4015" providerId="ADAL" clId="{58DB9B92-239B-40CF-A170-52B331BDFB6C}" dt="2024-01-08T21:28:26.537" v="130" actId="47"/>
        <pc:sldMkLst>
          <pc:docMk/>
          <pc:sldMk cId="4196936449" sldId="259"/>
        </pc:sldMkLst>
      </pc:sldChg>
      <pc:sldChg chg="del">
        <pc:chgData name="Juan Ramon Terven Salinas" userId="3c3c0fbb-c469-486c-bb37-4a50fabd4015" providerId="ADAL" clId="{58DB9B92-239B-40CF-A170-52B331BDFB6C}" dt="2024-01-08T21:27:33.735" v="91" actId="47"/>
        <pc:sldMkLst>
          <pc:docMk/>
          <pc:sldMk cId="1489809126" sldId="260"/>
        </pc:sldMkLst>
      </pc:sldChg>
      <pc:sldChg chg="del">
        <pc:chgData name="Juan Ramon Terven Salinas" userId="3c3c0fbb-c469-486c-bb37-4a50fabd4015" providerId="ADAL" clId="{58DB9B92-239B-40CF-A170-52B331BDFB6C}" dt="2024-01-08T21:28:24.538" v="129" actId="47"/>
        <pc:sldMkLst>
          <pc:docMk/>
          <pc:sldMk cId="3854699065" sldId="261"/>
        </pc:sldMkLst>
      </pc:sldChg>
      <pc:sldChg chg="del">
        <pc:chgData name="Juan Ramon Terven Salinas" userId="3c3c0fbb-c469-486c-bb37-4a50fabd4015" providerId="ADAL" clId="{58DB9B92-239B-40CF-A170-52B331BDFB6C}" dt="2024-01-08T21:28:28.485" v="131" actId="47"/>
        <pc:sldMkLst>
          <pc:docMk/>
          <pc:sldMk cId="1837958561" sldId="262"/>
        </pc:sldMkLst>
      </pc:sldChg>
      <pc:sldChg chg="modSp mod">
        <pc:chgData name="Juan Ramon Terven Salinas" userId="3c3c0fbb-c469-486c-bb37-4a50fabd4015" providerId="ADAL" clId="{58DB9B92-239B-40CF-A170-52B331BDFB6C}" dt="2024-01-08T21:29:10.457" v="170" actId="20577"/>
        <pc:sldMkLst>
          <pc:docMk/>
          <pc:sldMk cId="546001493" sldId="263"/>
        </pc:sldMkLst>
        <pc:spChg chg="mod">
          <ac:chgData name="Juan Ramon Terven Salinas" userId="3c3c0fbb-c469-486c-bb37-4a50fabd4015" providerId="ADAL" clId="{58DB9B92-239B-40CF-A170-52B331BDFB6C}" dt="2024-01-08T21:28:53.279" v="159" actId="20577"/>
          <ac:spMkLst>
            <pc:docMk/>
            <pc:sldMk cId="546001493" sldId="263"/>
            <ac:spMk id="2" creationId="{B1C64877-D2C3-4061-8623-D527DC649668}"/>
          </ac:spMkLst>
        </pc:spChg>
        <pc:graphicFrameChg chg="mod">
          <ac:chgData name="Juan Ramon Terven Salinas" userId="3c3c0fbb-c469-486c-bb37-4a50fabd4015" providerId="ADAL" clId="{58DB9B92-239B-40CF-A170-52B331BDFB6C}" dt="2024-01-08T21:29:10.457" v="170" actId="20577"/>
          <ac:graphicFrameMkLst>
            <pc:docMk/>
            <pc:sldMk cId="546001493" sldId="263"/>
            <ac:graphicFrameMk id="14" creationId="{91250EF5-7AB2-44ED-AC33-51ADD9B8D71B}"/>
          </ac:graphicFrameMkLst>
        </pc:graphicFrameChg>
      </pc:sldChg>
      <pc:sldChg chg="del">
        <pc:chgData name="Juan Ramon Terven Salinas" userId="3c3c0fbb-c469-486c-bb37-4a50fabd4015" providerId="ADAL" clId="{58DB9B92-239B-40CF-A170-52B331BDFB6C}" dt="2024-01-08T21:28:20.209" v="127" actId="47"/>
        <pc:sldMkLst>
          <pc:docMk/>
          <pc:sldMk cId="506064922" sldId="272"/>
        </pc:sldMkLst>
      </pc:sldChg>
      <pc:sldChg chg="del">
        <pc:chgData name="Juan Ramon Terven Salinas" userId="3c3c0fbb-c469-486c-bb37-4a50fabd4015" providerId="ADAL" clId="{58DB9B92-239B-40CF-A170-52B331BDFB6C}" dt="2024-01-08T21:27:28.258" v="88" actId="47"/>
        <pc:sldMkLst>
          <pc:docMk/>
          <pc:sldMk cId="2162140613" sldId="273"/>
        </pc:sldMkLst>
      </pc:sldChg>
      <pc:sldChg chg="del">
        <pc:chgData name="Juan Ramon Terven Salinas" userId="3c3c0fbb-c469-486c-bb37-4a50fabd4015" providerId="ADAL" clId="{58DB9B92-239B-40CF-A170-52B331BDFB6C}" dt="2024-01-08T21:27:32.511" v="90" actId="47"/>
        <pc:sldMkLst>
          <pc:docMk/>
          <pc:sldMk cId="1266158605" sldId="275"/>
        </pc:sldMkLst>
      </pc:sldChg>
      <pc:sldChg chg="modSp mod">
        <pc:chgData name="Juan Ramon Terven Salinas" userId="3c3c0fbb-c469-486c-bb37-4a50fabd4015" providerId="ADAL" clId="{58DB9B92-239B-40CF-A170-52B331BDFB6C}" dt="2024-01-08T21:28:37.047" v="136" actId="27636"/>
        <pc:sldMkLst>
          <pc:docMk/>
          <pc:sldMk cId="2926505005" sldId="276"/>
        </pc:sldMkLst>
        <pc:spChg chg="mod">
          <ac:chgData name="Juan Ramon Terven Salinas" userId="3c3c0fbb-c469-486c-bb37-4a50fabd4015" providerId="ADAL" clId="{58DB9B92-239B-40CF-A170-52B331BDFB6C}" dt="2024-01-08T21:28:37.047" v="136" actId="27636"/>
          <ac:spMkLst>
            <pc:docMk/>
            <pc:sldMk cId="2926505005" sldId="276"/>
            <ac:spMk id="11" creationId="{D36ECAC4-5DED-492E-B948-C0C1659A56D0}"/>
          </ac:spMkLst>
        </pc:spChg>
      </pc:sldChg>
      <pc:sldChg chg="del">
        <pc:chgData name="Juan Ramon Terven Salinas" userId="3c3c0fbb-c469-486c-bb37-4a50fabd4015" providerId="ADAL" clId="{58DB9B92-239B-40CF-A170-52B331BDFB6C}" dt="2024-01-08T21:27:25.963" v="87" actId="47"/>
        <pc:sldMkLst>
          <pc:docMk/>
          <pc:sldMk cId="2986263827" sldId="277"/>
        </pc:sldMkLst>
      </pc:sldChg>
      <pc:sldChg chg="del">
        <pc:chgData name="Juan Ramon Terven Salinas" userId="3c3c0fbb-c469-486c-bb37-4a50fabd4015" providerId="ADAL" clId="{58DB9B92-239B-40CF-A170-52B331BDFB6C}" dt="2024-01-08T21:27:36.072" v="92" actId="47"/>
        <pc:sldMkLst>
          <pc:docMk/>
          <pc:sldMk cId="2776881241" sldId="278"/>
        </pc:sldMkLst>
      </pc:sldChg>
      <pc:sldChg chg="delSp mod delAnim">
        <pc:chgData name="Juan Ramon Terven Salinas" userId="3c3c0fbb-c469-486c-bb37-4a50fabd4015" providerId="ADAL" clId="{58DB9B92-239B-40CF-A170-52B331BDFB6C}" dt="2024-01-08T21:27:23.565" v="86" actId="478"/>
        <pc:sldMkLst>
          <pc:docMk/>
          <pc:sldMk cId="3064537086" sldId="282"/>
        </pc:sldMkLst>
        <pc:spChg chg="del">
          <ac:chgData name="Juan Ramon Terven Salinas" userId="3c3c0fbb-c469-486c-bb37-4a50fabd4015" providerId="ADAL" clId="{58DB9B92-239B-40CF-A170-52B331BDFB6C}" dt="2024-01-08T21:27:21.012" v="83" actId="478"/>
          <ac:spMkLst>
            <pc:docMk/>
            <pc:sldMk cId="3064537086" sldId="282"/>
            <ac:spMk id="3" creationId="{339CCA78-50AE-4555-94D6-1BAD19A25FE7}"/>
          </ac:spMkLst>
        </pc:spChg>
        <pc:spChg chg="del">
          <ac:chgData name="Juan Ramon Terven Salinas" userId="3c3c0fbb-c469-486c-bb37-4a50fabd4015" providerId="ADAL" clId="{58DB9B92-239B-40CF-A170-52B331BDFB6C}" dt="2024-01-08T21:27:19.645" v="81" actId="478"/>
          <ac:spMkLst>
            <pc:docMk/>
            <pc:sldMk cId="3064537086" sldId="282"/>
            <ac:spMk id="13" creationId="{B45036CB-F200-4BC2-AE87-72DE6BCF2A26}"/>
          </ac:spMkLst>
        </pc:spChg>
        <pc:spChg chg="del">
          <ac:chgData name="Juan Ramon Terven Salinas" userId="3c3c0fbb-c469-486c-bb37-4a50fabd4015" providerId="ADAL" clId="{58DB9B92-239B-40CF-A170-52B331BDFB6C}" dt="2024-01-08T21:27:17.164" v="80" actId="478"/>
          <ac:spMkLst>
            <pc:docMk/>
            <pc:sldMk cId="3064537086" sldId="282"/>
            <ac:spMk id="14" creationId="{3AFF491B-EA5A-4EC7-B8A5-EA1069D57A23}"/>
          </ac:spMkLst>
        </pc:spChg>
        <pc:spChg chg="del">
          <ac:chgData name="Juan Ramon Terven Salinas" userId="3c3c0fbb-c469-486c-bb37-4a50fabd4015" providerId="ADAL" clId="{58DB9B92-239B-40CF-A170-52B331BDFB6C}" dt="2024-01-08T21:27:23.565" v="86" actId="478"/>
          <ac:spMkLst>
            <pc:docMk/>
            <pc:sldMk cId="3064537086" sldId="282"/>
            <ac:spMk id="15" creationId="{2ECDBBFC-BFB2-40DA-B937-56C92E18D162}"/>
          </ac:spMkLst>
        </pc:spChg>
        <pc:spChg chg="del">
          <ac:chgData name="Juan Ramon Terven Salinas" userId="3c3c0fbb-c469-486c-bb37-4a50fabd4015" providerId="ADAL" clId="{58DB9B92-239B-40CF-A170-52B331BDFB6C}" dt="2024-01-08T21:27:20.431" v="82" actId="478"/>
          <ac:spMkLst>
            <pc:docMk/>
            <pc:sldMk cId="3064537086" sldId="282"/>
            <ac:spMk id="16" creationId="{0CCA00E9-ED2C-4E0E-ACD0-99F10CF1C92A}"/>
          </ac:spMkLst>
        </pc:spChg>
        <pc:picChg chg="del">
          <ac:chgData name="Juan Ramon Terven Salinas" userId="3c3c0fbb-c469-486c-bb37-4a50fabd4015" providerId="ADAL" clId="{58DB9B92-239B-40CF-A170-52B331BDFB6C}" dt="2024-01-08T21:27:22.831" v="85" actId="478"/>
          <ac:picMkLst>
            <pc:docMk/>
            <pc:sldMk cId="3064537086" sldId="282"/>
            <ac:picMk id="17" creationId="{1B1F7BE8-8ECF-4776-8602-1FF435F9797C}"/>
          </ac:picMkLst>
        </pc:picChg>
        <pc:picChg chg="del">
          <ac:chgData name="Juan Ramon Terven Salinas" userId="3c3c0fbb-c469-486c-bb37-4a50fabd4015" providerId="ADAL" clId="{58DB9B92-239B-40CF-A170-52B331BDFB6C}" dt="2024-01-08T21:27:22.049" v="84" actId="478"/>
          <ac:picMkLst>
            <pc:docMk/>
            <pc:sldMk cId="3064537086" sldId="282"/>
            <ac:picMk id="18" creationId="{D5A30CA5-F760-40D7-8C2F-D972FEDEC787}"/>
          </ac:picMkLst>
        </pc:picChg>
      </pc:sldChg>
      <pc:sldChg chg="del">
        <pc:chgData name="Juan Ramon Terven Salinas" userId="3c3c0fbb-c469-486c-bb37-4a50fabd4015" providerId="ADAL" clId="{58DB9B92-239B-40CF-A170-52B331BDFB6C}" dt="2024-01-08T21:29:27.994" v="171" actId="47"/>
        <pc:sldMkLst>
          <pc:docMk/>
          <pc:sldMk cId="3336464284" sldId="283"/>
        </pc:sldMkLst>
      </pc:sldChg>
      <pc:sldChg chg="del">
        <pc:chgData name="Juan Ramon Terven Salinas" userId="3c3c0fbb-c469-486c-bb37-4a50fabd4015" providerId="ADAL" clId="{58DB9B92-239B-40CF-A170-52B331BDFB6C}" dt="2024-01-08T21:26:57.651" v="79" actId="47"/>
        <pc:sldMkLst>
          <pc:docMk/>
          <pc:sldMk cId="1808676900" sldId="284"/>
        </pc:sldMkLst>
      </pc:sldChg>
      <pc:sldChg chg="del">
        <pc:chgData name="Juan Ramon Terven Salinas" userId="3c3c0fbb-c469-486c-bb37-4a50fabd4015" providerId="ADAL" clId="{58DB9B92-239B-40CF-A170-52B331BDFB6C}" dt="2024-01-08T21:27:30.243" v="89" actId="47"/>
        <pc:sldMkLst>
          <pc:docMk/>
          <pc:sldMk cId="3321650925" sldId="286"/>
        </pc:sldMkLst>
      </pc:sldChg>
      <pc:sldChg chg="del">
        <pc:chgData name="Juan Ramon Terven Salinas" userId="3c3c0fbb-c469-486c-bb37-4a50fabd4015" providerId="ADAL" clId="{58DB9B92-239B-40CF-A170-52B331BDFB6C}" dt="2024-01-08T21:29:44.816" v="172" actId="47"/>
        <pc:sldMkLst>
          <pc:docMk/>
          <pc:sldMk cId="3336910789" sldId="291"/>
        </pc:sldMkLst>
      </pc:sldChg>
      <pc:sldChg chg="modSp mod ord">
        <pc:chgData name="Juan Ramon Terven Salinas" userId="3c3c0fbb-c469-486c-bb37-4a50fabd4015" providerId="ADAL" clId="{58DB9B92-239B-40CF-A170-52B331BDFB6C}" dt="2024-01-08T21:28:14.368" v="126"/>
        <pc:sldMkLst>
          <pc:docMk/>
          <pc:sldMk cId="1018967649" sldId="292"/>
        </pc:sldMkLst>
        <pc:spChg chg="mod">
          <ac:chgData name="Juan Ramon Terven Salinas" userId="3c3c0fbb-c469-486c-bb37-4a50fabd4015" providerId="ADAL" clId="{58DB9B92-239B-40CF-A170-52B331BDFB6C}" dt="2024-01-08T21:28:07.909" v="124" actId="20577"/>
          <ac:spMkLst>
            <pc:docMk/>
            <pc:sldMk cId="1018967649" sldId="292"/>
            <ac:spMk id="2" creationId="{BF5F32A7-CEDD-B1C2-FABB-CAD4B1B30D51}"/>
          </ac:spMkLst>
        </pc:spChg>
      </pc:sldChg>
    </pc:docChg>
  </pc:docChgLst>
  <pc:docChgLst>
    <pc:chgData name="Ilse Cervantes Camacho" userId="S::icervantesc@ipn.mx::ada09462-eb9a-481d-a393-bb1894945bee" providerId="AD" clId="Web-{9B6D7123-B2CC-4001-9B5C-9C8B977F316C}"/>
    <pc:docChg chg="modSld">
      <pc:chgData name="Ilse Cervantes Camacho" userId="S::icervantesc@ipn.mx::ada09462-eb9a-481d-a393-bb1894945bee" providerId="AD" clId="Web-{9B6D7123-B2CC-4001-9B5C-9C8B977F316C}" dt="2022-06-20T18:18:41.989" v="0" actId="1076"/>
      <pc:docMkLst>
        <pc:docMk/>
      </pc:docMkLst>
      <pc:sldChg chg="modSp">
        <pc:chgData name="Ilse Cervantes Camacho" userId="S::icervantesc@ipn.mx::ada09462-eb9a-481d-a393-bb1894945bee" providerId="AD" clId="Web-{9B6D7123-B2CC-4001-9B5C-9C8B977F316C}" dt="2022-06-20T18:18:41.989" v="0" actId="1076"/>
        <pc:sldMkLst>
          <pc:docMk/>
          <pc:sldMk cId="3277464970" sldId="258"/>
        </pc:sldMkLst>
        <pc:picChg chg="mod">
          <ac:chgData name="Ilse Cervantes Camacho" userId="S::icervantesc@ipn.mx::ada09462-eb9a-481d-a393-bb1894945bee" providerId="AD" clId="Web-{9B6D7123-B2CC-4001-9B5C-9C8B977F316C}" dt="2022-06-20T18:18:41.989" v="0" actId="1076"/>
          <ac:picMkLst>
            <pc:docMk/>
            <pc:sldMk cId="3277464970" sldId="258"/>
            <ac:picMk id="10" creationId="{0433A966-C7C6-4026-B097-7305E40F3231}"/>
          </ac:picMkLst>
        </pc:picChg>
      </pc:sldChg>
    </pc:docChg>
  </pc:docChgLst>
  <pc:docChgLst>
    <pc:chgData name="Ilse Cervantes Camacho" userId="S::icervantesc@ipn.mx::ada09462-eb9a-481d-a393-bb1894945bee" providerId="AD" clId="Web-{8D2651C6-6930-4B20-9600-F708D708ACB1}"/>
    <pc:docChg chg="addSld modSld">
      <pc:chgData name="Ilse Cervantes Camacho" userId="S::icervantesc@ipn.mx::ada09462-eb9a-481d-a393-bb1894945bee" providerId="AD" clId="Web-{8D2651C6-6930-4B20-9600-F708D708ACB1}" dt="2023-06-07T17:25:55.912" v="129"/>
      <pc:docMkLst>
        <pc:docMk/>
      </pc:docMkLst>
      <pc:sldChg chg="addSp delSp modSp new">
        <pc:chgData name="Ilse Cervantes Camacho" userId="S::icervantesc@ipn.mx::ada09462-eb9a-481d-a393-bb1894945bee" providerId="AD" clId="Web-{8D2651C6-6930-4B20-9600-F708D708ACB1}" dt="2023-06-07T17:25:55.912" v="129"/>
        <pc:sldMkLst>
          <pc:docMk/>
          <pc:sldMk cId="1018967649" sldId="292"/>
        </pc:sldMkLst>
        <pc:spChg chg="del">
          <ac:chgData name="Ilse Cervantes Camacho" userId="S::icervantesc@ipn.mx::ada09462-eb9a-481d-a393-bb1894945bee" providerId="AD" clId="Web-{8D2651C6-6930-4B20-9600-F708D708ACB1}" dt="2023-06-07T17:25:15.348" v="1"/>
          <ac:spMkLst>
            <pc:docMk/>
            <pc:sldMk cId="1018967649" sldId="292"/>
            <ac:spMk id="3" creationId="{942298F3-95CF-C784-A3CA-49D66D1A9609}"/>
          </ac:spMkLst>
        </pc:spChg>
        <pc:graphicFrameChg chg="add mod ord modGraphic">
          <ac:chgData name="Ilse Cervantes Camacho" userId="S::icervantesc@ipn.mx::ada09462-eb9a-481d-a393-bb1894945bee" providerId="AD" clId="Web-{8D2651C6-6930-4B20-9600-F708D708ACB1}" dt="2023-06-07T17:25:55.912" v="129"/>
          <ac:graphicFrameMkLst>
            <pc:docMk/>
            <pc:sldMk cId="1018967649" sldId="292"/>
            <ac:graphicFrameMk id="5" creationId="{FBD8AF9B-8608-D9BF-723D-6FD2EB8E4BAA}"/>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96B06-867B-4A6C-8A4E-F9BC5B08AD73}" type="doc">
      <dgm:prSet loTypeId="urn:microsoft.com/office/officeart/2005/8/layout/radial1" loCatId="cycle" qsTypeId="urn:microsoft.com/office/officeart/2005/8/quickstyle/simple5" qsCatId="simple" csTypeId="urn:microsoft.com/office/officeart/2005/8/colors/accent2_3" csCatId="accent2" phldr="1"/>
      <dgm:spPr/>
      <dgm:t>
        <a:bodyPr/>
        <a:lstStyle/>
        <a:p>
          <a:endParaRPr lang="es-MX"/>
        </a:p>
      </dgm:t>
    </dgm:pt>
    <dgm:pt modelId="{23DD4512-723E-4EA7-A172-02164517B7CB}">
      <dgm:prSet phldrT="[Texto]" custT="1"/>
      <dgm:spPr/>
      <dgm:t>
        <a:bodyPr/>
        <a:lstStyle/>
        <a:p>
          <a:r>
            <a:rPr lang="es-MX" sz="1400" dirty="0">
              <a:latin typeface="Trebuchet MS" panose="020B0603020202020204" pitchFamily="34" charset="0"/>
              <a:ea typeface="Open Sans Light" panose="020B0306030504020204" pitchFamily="34" charset="0"/>
              <a:cs typeface="Open Sans Light" panose="020B0306030504020204" pitchFamily="34" charset="0"/>
            </a:rPr>
            <a:t>Resultados esperados </a:t>
          </a:r>
          <a:endParaRPr lang="es-MX" sz="1400" dirty="0">
            <a:latin typeface="Trebuchet MS" panose="020B0603020202020204" pitchFamily="34" charset="0"/>
          </a:endParaRPr>
        </a:p>
      </dgm:t>
    </dgm:pt>
    <dgm:pt modelId="{4116AB17-49A1-4BEA-B9B4-B2EDFA2D0B5E}" type="parTrans" cxnId="{241DB58B-BF21-425A-8C25-C6D965FF3A1C}">
      <dgm:prSet/>
      <dgm:spPr/>
      <dgm:t>
        <a:bodyPr/>
        <a:lstStyle/>
        <a:p>
          <a:endParaRPr lang="es-MX"/>
        </a:p>
      </dgm:t>
    </dgm:pt>
    <dgm:pt modelId="{1796EFA7-1B70-4A31-B14B-80E585FFC0A9}" type="sibTrans" cxnId="{241DB58B-BF21-425A-8C25-C6D965FF3A1C}">
      <dgm:prSet/>
      <dgm:spPr/>
      <dgm:t>
        <a:bodyPr/>
        <a:lstStyle/>
        <a:p>
          <a:endParaRPr lang="es-MX"/>
        </a:p>
      </dgm:t>
    </dgm:pt>
    <dgm:pt modelId="{1A61A498-0D84-4A05-A263-C73D7FA5BCE6}">
      <dgm:prSet phldrT="[Texto]" custT="1"/>
      <dgm:spPr/>
      <dgm:t>
        <a:bodyPr/>
        <a:lstStyle/>
        <a:p>
          <a:pPr>
            <a:buFont typeface="Wingdings" panose="05000000000000000000" pitchFamily="2" charset="2"/>
            <a:buChar char="§"/>
          </a:pPr>
          <a:r>
            <a:rPr lang="es-MX" sz="1200" dirty="0">
              <a:latin typeface="Trebuchet MS" panose="020B0603020202020204" pitchFamily="34" charset="0"/>
            </a:rPr>
            <a:t>Diseño</a:t>
          </a:r>
          <a:r>
            <a:rPr lang="es-MX" sz="1200" baseline="0" dirty="0">
              <a:latin typeface="Trebuchet MS" panose="020B0603020202020204" pitchFamily="34" charset="0"/>
            </a:rPr>
            <a:t> de alarma sonora </a:t>
          </a:r>
          <a:endParaRPr lang="es-MX" sz="1200" dirty="0">
            <a:latin typeface="Trebuchet MS" panose="020B0603020202020204" pitchFamily="34" charset="0"/>
          </a:endParaRPr>
        </a:p>
      </dgm:t>
    </dgm:pt>
    <dgm:pt modelId="{A726A715-FA15-4D6E-83D8-F8B2EF0726A3}" type="parTrans" cxnId="{E445E911-FB81-4E85-8799-40EFA66BB347}">
      <dgm:prSet/>
      <dgm:spPr/>
      <dgm:t>
        <a:bodyPr/>
        <a:lstStyle/>
        <a:p>
          <a:endParaRPr lang="es-MX"/>
        </a:p>
      </dgm:t>
    </dgm:pt>
    <dgm:pt modelId="{69650F39-0F08-4F84-BE3E-C6EA3F7FB04B}" type="sibTrans" cxnId="{E445E911-FB81-4E85-8799-40EFA66BB347}">
      <dgm:prSet/>
      <dgm:spPr/>
      <dgm:t>
        <a:bodyPr/>
        <a:lstStyle/>
        <a:p>
          <a:endParaRPr lang="es-MX"/>
        </a:p>
      </dgm:t>
    </dgm:pt>
    <dgm:pt modelId="{5B477958-ACCC-49DD-8B93-8EEAE6B8E63C}">
      <dgm:prSet custT="1"/>
      <dgm:spPr/>
      <dgm:t>
        <a:bodyPr/>
        <a:lstStyle/>
        <a:p>
          <a:r>
            <a:rPr lang="es-MX" sz="1200" dirty="0">
              <a:latin typeface="Trebuchet MS" panose="020B0603020202020204" pitchFamily="34" charset="0"/>
            </a:rPr>
            <a:t>Pruebas de Validación</a:t>
          </a:r>
        </a:p>
      </dgm:t>
    </dgm:pt>
    <dgm:pt modelId="{D0256A53-A045-40F5-8318-AEF0167D4D3E}" type="parTrans" cxnId="{0DAB5051-0AC4-4422-8C3A-EAF020E56904}">
      <dgm:prSet/>
      <dgm:spPr/>
      <dgm:t>
        <a:bodyPr/>
        <a:lstStyle/>
        <a:p>
          <a:endParaRPr lang="es-MX"/>
        </a:p>
      </dgm:t>
    </dgm:pt>
    <dgm:pt modelId="{0C37A763-6395-41E8-B710-59BB9BA75600}" type="sibTrans" cxnId="{0DAB5051-0AC4-4422-8C3A-EAF020E56904}">
      <dgm:prSet/>
      <dgm:spPr/>
      <dgm:t>
        <a:bodyPr/>
        <a:lstStyle/>
        <a:p>
          <a:endParaRPr lang="es-MX"/>
        </a:p>
      </dgm:t>
    </dgm:pt>
    <dgm:pt modelId="{368B9E6C-7BA3-4A2E-A6B6-E574B8E5BE0E}">
      <dgm:prSet custT="1"/>
      <dgm:spPr/>
      <dgm:t>
        <a:bodyPr/>
        <a:lstStyle/>
        <a:p>
          <a:r>
            <a:rPr lang="es-MX" sz="1200" dirty="0">
              <a:latin typeface="Trebuchet MS" panose="020B0603020202020204" pitchFamily="34" charset="0"/>
            </a:rPr>
            <a:t>Prototipo</a:t>
          </a:r>
        </a:p>
      </dgm:t>
    </dgm:pt>
    <dgm:pt modelId="{9D06C525-F662-4CCC-A877-0C6753A17BC7}" type="parTrans" cxnId="{3B549327-E9CD-46EA-8133-29FA27746E05}">
      <dgm:prSet/>
      <dgm:spPr/>
      <dgm:t>
        <a:bodyPr/>
        <a:lstStyle/>
        <a:p>
          <a:endParaRPr lang="es-MX"/>
        </a:p>
      </dgm:t>
    </dgm:pt>
    <dgm:pt modelId="{ABCD5915-0ED2-4A47-81EE-AE8668EE20B7}" type="sibTrans" cxnId="{3B549327-E9CD-46EA-8133-29FA27746E05}">
      <dgm:prSet/>
      <dgm:spPr/>
      <dgm:t>
        <a:bodyPr/>
        <a:lstStyle/>
        <a:p>
          <a:endParaRPr lang="es-MX"/>
        </a:p>
      </dgm:t>
    </dgm:pt>
    <dgm:pt modelId="{621B956F-0352-48E3-AD95-1639D2415FE1}">
      <dgm:prSet custT="1"/>
      <dgm:spPr/>
      <dgm:t>
        <a:bodyPr/>
        <a:lstStyle/>
        <a:p>
          <a:r>
            <a:rPr lang="es-MX" sz="1200" dirty="0">
              <a:latin typeface="Trebuchet MS" panose="020B0603020202020204" pitchFamily="34" charset="0"/>
            </a:rPr>
            <a:t>Tesis</a:t>
          </a:r>
          <a:endParaRPr lang="es-MX" sz="1400" dirty="0">
            <a:latin typeface="Trebuchet MS" panose="020B0603020202020204" pitchFamily="34" charset="0"/>
          </a:endParaRPr>
        </a:p>
      </dgm:t>
    </dgm:pt>
    <dgm:pt modelId="{8DDE6AB2-8BBF-4566-B0EC-DECF90870ABB}" type="parTrans" cxnId="{295CB201-425D-4470-A50B-ECE0232BC6C2}">
      <dgm:prSet/>
      <dgm:spPr/>
      <dgm:t>
        <a:bodyPr/>
        <a:lstStyle/>
        <a:p>
          <a:endParaRPr lang="es-MX"/>
        </a:p>
      </dgm:t>
    </dgm:pt>
    <dgm:pt modelId="{27FA6631-EDAC-4771-BE9A-0C9E1540783F}" type="sibTrans" cxnId="{295CB201-425D-4470-A50B-ECE0232BC6C2}">
      <dgm:prSet/>
      <dgm:spPr/>
      <dgm:t>
        <a:bodyPr/>
        <a:lstStyle/>
        <a:p>
          <a:endParaRPr lang="es-MX"/>
        </a:p>
      </dgm:t>
    </dgm:pt>
    <dgm:pt modelId="{901E771F-9A21-44FA-9589-4DF39139CE76}">
      <dgm:prSet custT="1"/>
      <dgm:spPr/>
      <dgm:t>
        <a:bodyPr/>
        <a:lstStyle/>
        <a:p>
          <a:r>
            <a:rPr lang="es-MX" sz="1200" dirty="0">
              <a:latin typeface="Trebuchet MS" panose="020B0603020202020204" pitchFamily="34" charset="0"/>
            </a:rPr>
            <a:t>Artículo de investigación</a:t>
          </a:r>
        </a:p>
      </dgm:t>
    </dgm:pt>
    <dgm:pt modelId="{3974464D-FDFC-40B2-BB8B-E41F91D40135}" type="parTrans" cxnId="{2DECF130-3FE8-4859-B7C6-7604CA10A8CA}">
      <dgm:prSet/>
      <dgm:spPr/>
      <dgm:t>
        <a:bodyPr/>
        <a:lstStyle/>
        <a:p>
          <a:endParaRPr lang="es-MX"/>
        </a:p>
      </dgm:t>
    </dgm:pt>
    <dgm:pt modelId="{19AF6802-C89D-419F-B951-EC1079352DB5}" type="sibTrans" cxnId="{2DECF130-3FE8-4859-B7C6-7604CA10A8CA}">
      <dgm:prSet/>
      <dgm:spPr/>
      <dgm:t>
        <a:bodyPr/>
        <a:lstStyle/>
        <a:p>
          <a:endParaRPr lang="es-MX"/>
        </a:p>
      </dgm:t>
    </dgm:pt>
    <dgm:pt modelId="{6FC9D35B-25EB-431B-A18E-AC932B0F007E}" type="pres">
      <dgm:prSet presAssocID="{44196B06-867B-4A6C-8A4E-F9BC5B08AD73}" presName="cycle" presStyleCnt="0">
        <dgm:presLayoutVars>
          <dgm:chMax val="1"/>
          <dgm:dir/>
          <dgm:animLvl val="ctr"/>
          <dgm:resizeHandles val="exact"/>
        </dgm:presLayoutVars>
      </dgm:prSet>
      <dgm:spPr/>
    </dgm:pt>
    <dgm:pt modelId="{DB6DD126-2FA5-4655-8D54-A443BE1F3465}" type="pres">
      <dgm:prSet presAssocID="{23DD4512-723E-4EA7-A172-02164517B7CB}" presName="centerShape" presStyleLbl="node0" presStyleIdx="0" presStyleCnt="1"/>
      <dgm:spPr/>
    </dgm:pt>
    <dgm:pt modelId="{46183A4E-21D9-4217-AE5A-5EB84D33ED4C}" type="pres">
      <dgm:prSet presAssocID="{A726A715-FA15-4D6E-83D8-F8B2EF0726A3}" presName="Name9" presStyleLbl="parChTrans1D2" presStyleIdx="0" presStyleCnt="5"/>
      <dgm:spPr/>
    </dgm:pt>
    <dgm:pt modelId="{713B912A-341C-473F-BB1C-CFC27B727A3C}" type="pres">
      <dgm:prSet presAssocID="{A726A715-FA15-4D6E-83D8-F8B2EF0726A3}" presName="connTx" presStyleLbl="parChTrans1D2" presStyleIdx="0" presStyleCnt="5"/>
      <dgm:spPr/>
    </dgm:pt>
    <dgm:pt modelId="{FCDE81EA-BB22-4F86-9CE1-932F354D2990}" type="pres">
      <dgm:prSet presAssocID="{1A61A498-0D84-4A05-A263-C73D7FA5BCE6}" presName="node" presStyleLbl="node1" presStyleIdx="0" presStyleCnt="5">
        <dgm:presLayoutVars>
          <dgm:bulletEnabled val="1"/>
        </dgm:presLayoutVars>
      </dgm:prSet>
      <dgm:spPr/>
    </dgm:pt>
    <dgm:pt modelId="{D655F784-79E2-4F2D-97D3-EFABE231C816}" type="pres">
      <dgm:prSet presAssocID="{D0256A53-A045-40F5-8318-AEF0167D4D3E}" presName="Name9" presStyleLbl="parChTrans1D2" presStyleIdx="1" presStyleCnt="5"/>
      <dgm:spPr/>
    </dgm:pt>
    <dgm:pt modelId="{8D11A7E3-BE36-47EE-BC9E-466314755272}" type="pres">
      <dgm:prSet presAssocID="{D0256A53-A045-40F5-8318-AEF0167D4D3E}" presName="connTx" presStyleLbl="parChTrans1D2" presStyleIdx="1" presStyleCnt="5"/>
      <dgm:spPr/>
    </dgm:pt>
    <dgm:pt modelId="{1D6454FB-C8C6-4B2B-8224-3A1917536FA9}" type="pres">
      <dgm:prSet presAssocID="{5B477958-ACCC-49DD-8B93-8EEAE6B8E63C}" presName="node" presStyleLbl="node1" presStyleIdx="1" presStyleCnt="5">
        <dgm:presLayoutVars>
          <dgm:bulletEnabled val="1"/>
        </dgm:presLayoutVars>
      </dgm:prSet>
      <dgm:spPr/>
    </dgm:pt>
    <dgm:pt modelId="{09A187AB-EEEB-4582-BEC8-4A9CD51F5205}" type="pres">
      <dgm:prSet presAssocID="{9D06C525-F662-4CCC-A877-0C6753A17BC7}" presName="Name9" presStyleLbl="parChTrans1D2" presStyleIdx="2" presStyleCnt="5"/>
      <dgm:spPr/>
    </dgm:pt>
    <dgm:pt modelId="{54E09F9C-F9D0-4172-A797-765E3A8FE57C}" type="pres">
      <dgm:prSet presAssocID="{9D06C525-F662-4CCC-A877-0C6753A17BC7}" presName="connTx" presStyleLbl="parChTrans1D2" presStyleIdx="2" presStyleCnt="5"/>
      <dgm:spPr/>
    </dgm:pt>
    <dgm:pt modelId="{916C588A-20F4-43C4-A37B-52C73F9EC925}" type="pres">
      <dgm:prSet presAssocID="{368B9E6C-7BA3-4A2E-A6B6-E574B8E5BE0E}" presName="node" presStyleLbl="node1" presStyleIdx="2" presStyleCnt="5">
        <dgm:presLayoutVars>
          <dgm:bulletEnabled val="1"/>
        </dgm:presLayoutVars>
      </dgm:prSet>
      <dgm:spPr/>
    </dgm:pt>
    <dgm:pt modelId="{73062DE2-0494-40B1-8E1D-17FBE4300230}" type="pres">
      <dgm:prSet presAssocID="{8DDE6AB2-8BBF-4566-B0EC-DECF90870ABB}" presName="Name9" presStyleLbl="parChTrans1D2" presStyleIdx="3" presStyleCnt="5"/>
      <dgm:spPr/>
    </dgm:pt>
    <dgm:pt modelId="{F306192B-B05A-47B4-B0F9-FC2915FDB4D1}" type="pres">
      <dgm:prSet presAssocID="{8DDE6AB2-8BBF-4566-B0EC-DECF90870ABB}" presName="connTx" presStyleLbl="parChTrans1D2" presStyleIdx="3" presStyleCnt="5"/>
      <dgm:spPr/>
    </dgm:pt>
    <dgm:pt modelId="{88FB9E91-BD0F-47E3-8A50-7FD62624F43D}" type="pres">
      <dgm:prSet presAssocID="{621B956F-0352-48E3-AD95-1639D2415FE1}" presName="node" presStyleLbl="node1" presStyleIdx="3" presStyleCnt="5">
        <dgm:presLayoutVars>
          <dgm:bulletEnabled val="1"/>
        </dgm:presLayoutVars>
      </dgm:prSet>
      <dgm:spPr/>
    </dgm:pt>
    <dgm:pt modelId="{34827112-B344-48C0-96C6-E130CA234EDD}" type="pres">
      <dgm:prSet presAssocID="{3974464D-FDFC-40B2-BB8B-E41F91D40135}" presName="Name9" presStyleLbl="parChTrans1D2" presStyleIdx="4" presStyleCnt="5"/>
      <dgm:spPr/>
    </dgm:pt>
    <dgm:pt modelId="{73936270-ED3F-4116-8C05-EC4E8A892037}" type="pres">
      <dgm:prSet presAssocID="{3974464D-FDFC-40B2-BB8B-E41F91D40135}" presName="connTx" presStyleLbl="parChTrans1D2" presStyleIdx="4" presStyleCnt="5"/>
      <dgm:spPr/>
    </dgm:pt>
    <dgm:pt modelId="{89BD0CC1-6E4A-4812-91AC-7547E53B64D4}" type="pres">
      <dgm:prSet presAssocID="{901E771F-9A21-44FA-9589-4DF39139CE76}" presName="node" presStyleLbl="node1" presStyleIdx="4" presStyleCnt="5">
        <dgm:presLayoutVars>
          <dgm:bulletEnabled val="1"/>
        </dgm:presLayoutVars>
      </dgm:prSet>
      <dgm:spPr/>
    </dgm:pt>
  </dgm:ptLst>
  <dgm:cxnLst>
    <dgm:cxn modelId="{136D5700-A3CC-4A74-8618-DF39B5770185}" type="presOf" srcId="{A726A715-FA15-4D6E-83D8-F8B2EF0726A3}" destId="{713B912A-341C-473F-BB1C-CFC27B727A3C}" srcOrd="1" destOrd="0" presId="urn:microsoft.com/office/officeart/2005/8/layout/radial1"/>
    <dgm:cxn modelId="{295CB201-425D-4470-A50B-ECE0232BC6C2}" srcId="{23DD4512-723E-4EA7-A172-02164517B7CB}" destId="{621B956F-0352-48E3-AD95-1639D2415FE1}" srcOrd="3" destOrd="0" parTransId="{8DDE6AB2-8BBF-4566-B0EC-DECF90870ABB}" sibTransId="{27FA6631-EDAC-4771-BE9A-0C9E1540783F}"/>
    <dgm:cxn modelId="{E445E911-FB81-4E85-8799-40EFA66BB347}" srcId="{23DD4512-723E-4EA7-A172-02164517B7CB}" destId="{1A61A498-0D84-4A05-A263-C73D7FA5BCE6}" srcOrd="0" destOrd="0" parTransId="{A726A715-FA15-4D6E-83D8-F8B2EF0726A3}" sibTransId="{69650F39-0F08-4F84-BE3E-C6EA3F7FB04B}"/>
    <dgm:cxn modelId="{63359E14-12E3-41A8-96B1-5EB5AF8B8C5F}" type="presOf" srcId="{9D06C525-F662-4CCC-A877-0C6753A17BC7}" destId="{09A187AB-EEEB-4582-BEC8-4A9CD51F5205}" srcOrd="0" destOrd="0" presId="urn:microsoft.com/office/officeart/2005/8/layout/radial1"/>
    <dgm:cxn modelId="{0C9CAA22-EF1A-43DE-8DFF-435C16414995}" type="presOf" srcId="{D0256A53-A045-40F5-8318-AEF0167D4D3E}" destId="{D655F784-79E2-4F2D-97D3-EFABE231C816}" srcOrd="0" destOrd="0" presId="urn:microsoft.com/office/officeart/2005/8/layout/radial1"/>
    <dgm:cxn modelId="{3B549327-E9CD-46EA-8133-29FA27746E05}" srcId="{23DD4512-723E-4EA7-A172-02164517B7CB}" destId="{368B9E6C-7BA3-4A2E-A6B6-E574B8E5BE0E}" srcOrd="2" destOrd="0" parTransId="{9D06C525-F662-4CCC-A877-0C6753A17BC7}" sibTransId="{ABCD5915-0ED2-4A47-81EE-AE8668EE20B7}"/>
    <dgm:cxn modelId="{2DECF130-3FE8-4859-B7C6-7604CA10A8CA}" srcId="{23DD4512-723E-4EA7-A172-02164517B7CB}" destId="{901E771F-9A21-44FA-9589-4DF39139CE76}" srcOrd="4" destOrd="0" parTransId="{3974464D-FDFC-40B2-BB8B-E41F91D40135}" sibTransId="{19AF6802-C89D-419F-B951-EC1079352DB5}"/>
    <dgm:cxn modelId="{79DFF545-8B24-4AB4-9102-7E2E63CA45CC}" type="presOf" srcId="{1A61A498-0D84-4A05-A263-C73D7FA5BCE6}" destId="{FCDE81EA-BB22-4F86-9CE1-932F354D2990}" srcOrd="0" destOrd="0" presId="urn:microsoft.com/office/officeart/2005/8/layout/radial1"/>
    <dgm:cxn modelId="{0DAB5051-0AC4-4422-8C3A-EAF020E56904}" srcId="{23DD4512-723E-4EA7-A172-02164517B7CB}" destId="{5B477958-ACCC-49DD-8B93-8EEAE6B8E63C}" srcOrd="1" destOrd="0" parTransId="{D0256A53-A045-40F5-8318-AEF0167D4D3E}" sibTransId="{0C37A763-6395-41E8-B710-59BB9BA75600}"/>
    <dgm:cxn modelId="{3A64C172-4E2C-4DC4-A568-84F5856C5A2C}" type="presOf" srcId="{A726A715-FA15-4D6E-83D8-F8B2EF0726A3}" destId="{46183A4E-21D9-4217-AE5A-5EB84D33ED4C}" srcOrd="0" destOrd="0" presId="urn:microsoft.com/office/officeart/2005/8/layout/radial1"/>
    <dgm:cxn modelId="{76886086-D366-4F00-B757-DFBCBA1B6AD2}" type="presOf" srcId="{9D06C525-F662-4CCC-A877-0C6753A17BC7}" destId="{54E09F9C-F9D0-4172-A797-765E3A8FE57C}" srcOrd="1" destOrd="0" presId="urn:microsoft.com/office/officeart/2005/8/layout/radial1"/>
    <dgm:cxn modelId="{E591D687-E623-4808-82C9-AA2CD5622CF3}" type="presOf" srcId="{23DD4512-723E-4EA7-A172-02164517B7CB}" destId="{DB6DD126-2FA5-4655-8D54-A443BE1F3465}" srcOrd="0" destOrd="0" presId="urn:microsoft.com/office/officeart/2005/8/layout/radial1"/>
    <dgm:cxn modelId="{318B888B-6DF3-4F93-BDCB-F43975C80622}" type="presOf" srcId="{901E771F-9A21-44FA-9589-4DF39139CE76}" destId="{89BD0CC1-6E4A-4812-91AC-7547E53B64D4}" srcOrd="0" destOrd="0" presId="urn:microsoft.com/office/officeart/2005/8/layout/radial1"/>
    <dgm:cxn modelId="{241DB58B-BF21-425A-8C25-C6D965FF3A1C}" srcId="{44196B06-867B-4A6C-8A4E-F9BC5B08AD73}" destId="{23DD4512-723E-4EA7-A172-02164517B7CB}" srcOrd="0" destOrd="0" parTransId="{4116AB17-49A1-4BEA-B9B4-B2EDFA2D0B5E}" sibTransId="{1796EFA7-1B70-4A31-B14B-80E585FFC0A9}"/>
    <dgm:cxn modelId="{7D8F7B95-535C-45F2-BB7B-218DC450F952}" type="presOf" srcId="{D0256A53-A045-40F5-8318-AEF0167D4D3E}" destId="{8D11A7E3-BE36-47EE-BC9E-466314755272}" srcOrd="1" destOrd="0" presId="urn:microsoft.com/office/officeart/2005/8/layout/radial1"/>
    <dgm:cxn modelId="{A0FCCEA7-50FC-494D-9973-E05D92C5B6C7}" type="presOf" srcId="{8DDE6AB2-8BBF-4566-B0EC-DECF90870ABB}" destId="{F306192B-B05A-47B4-B0F9-FC2915FDB4D1}" srcOrd="1" destOrd="0" presId="urn:microsoft.com/office/officeart/2005/8/layout/radial1"/>
    <dgm:cxn modelId="{DEFE9FAA-7395-4E37-8E05-A57DD7461A74}" type="presOf" srcId="{3974464D-FDFC-40B2-BB8B-E41F91D40135}" destId="{73936270-ED3F-4116-8C05-EC4E8A892037}" srcOrd="1" destOrd="0" presId="urn:microsoft.com/office/officeart/2005/8/layout/radial1"/>
    <dgm:cxn modelId="{F2B0ECB0-A861-4C7F-811F-E61695C398B4}" type="presOf" srcId="{44196B06-867B-4A6C-8A4E-F9BC5B08AD73}" destId="{6FC9D35B-25EB-431B-A18E-AC932B0F007E}" srcOrd="0" destOrd="0" presId="urn:microsoft.com/office/officeart/2005/8/layout/radial1"/>
    <dgm:cxn modelId="{9C61D7B9-3971-4256-A0DE-4B5510A2F4D5}" type="presOf" srcId="{8DDE6AB2-8BBF-4566-B0EC-DECF90870ABB}" destId="{73062DE2-0494-40B1-8E1D-17FBE4300230}" srcOrd="0" destOrd="0" presId="urn:microsoft.com/office/officeart/2005/8/layout/radial1"/>
    <dgm:cxn modelId="{758A3BBC-0012-47BE-A900-F59516979B38}" type="presOf" srcId="{3974464D-FDFC-40B2-BB8B-E41F91D40135}" destId="{34827112-B344-48C0-96C6-E130CA234EDD}" srcOrd="0" destOrd="0" presId="urn:microsoft.com/office/officeart/2005/8/layout/radial1"/>
    <dgm:cxn modelId="{2E9BE4CF-AA10-4015-9FE0-13A9FEF5525F}" type="presOf" srcId="{368B9E6C-7BA3-4A2E-A6B6-E574B8E5BE0E}" destId="{916C588A-20F4-43C4-A37B-52C73F9EC925}" srcOrd="0" destOrd="0" presId="urn:microsoft.com/office/officeart/2005/8/layout/radial1"/>
    <dgm:cxn modelId="{F19673E4-E4E5-41D3-AD89-A722F342F294}" type="presOf" srcId="{5B477958-ACCC-49DD-8B93-8EEAE6B8E63C}" destId="{1D6454FB-C8C6-4B2B-8224-3A1917536FA9}" srcOrd="0" destOrd="0" presId="urn:microsoft.com/office/officeart/2005/8/layout/radial1"/>
    <dgm:cxn modelId="{DA4F05F5-7ADE-4A47-9AC1-15C3E2BFC082}" type="presOf" srcId="{621B956F-0352-48E3-AD95-1639D2415FE1}" destId="{88FB9E91-BD0F-47E3-8A50-7FD62624F43D}" srcOrd="0" destOrd="0" presId="urn:microsoft.com/office/officeart/2005/8/layout/radial1"/>
    <dgm:cxn modelId="{8171C4A0-CBAB-4432-B8ED-7A36257E51AC}" type="presParOf" srcId="{6FC9D35B-25EB-431B-A18E-AC932B0F007E}" destId="{DB6DD126-2FA5-4655-8D54-A443BE1F3465}" srcOrd="0" destOrd="0" presId="urn:microsoft.com/office/officeart/2005/8/layout/radial1"/>
    <dgm:cxn modelId="{6561250C-F2E7-4F84-AA6C-2FF17A60D163}" type="presParOf" srcId="{6FC9D35B-25EB-431B-A18E-AC932B0F007E}" destId="{46183A4E-21D9-4217-AE5A-5EB84D33ED4C}" srcOrd="1" destOrd="0" presId="urn:microsoft.com/office/officeart/2005/8/layout/radial1"/>
    <dgm:cxn modelId="{75208738-F241-4145-AE27-C53CCE9A7FA8}" type="presParOf" srcId="{46183A4E-21D9-4217-AE5A-5EB84D33ED4C}" destId="{713B912A-341C-473F-BB1C-CFC27B727A3C}" srcOrd="0" destOrd="0" presId="urn:microsoft.com/office/officeart/2005/8/layout/radial1"/>
    <dgm:cxn modelId="{7D141064-76BB-48A1-9E0D-C32430E6AB34}" type="presParOf" srcId="{6FC9D35B-25EB-431B-A18E-AC932B0F007E}" destId="{FCDE81EA-BB22-4F86-9CE1-932F354D2990}" srcOrd="2" destOrd="0" presId="urn:microsoft.com/office/officeart/2005/8/layout/radial1"/>
    <dgm:cxn modelId="{EFCFBA03-9BE3-4468-949D-4CFD62D19282}" type="presParOf" srcId="{6FC9D35B-25EB-431B-A18E-AC932B0F007E}" destId="{D655F784-79E2-4F2D-97D3-EFABE231C816}" srcOrd="3" destOrd="0" presId="urn:microsoft.com/office/officeart/2005/8/layout/radial1"/>
    <dgm:cxn modelId="{C3DD789E-1AD1-40C6-9AF0-654DDABE70C7}" type="presParOf" srcId="{D655F784-79E2-4F2D-97D3-EFABE231C816}" destId="{8D11A7E3-BE36-47EE-BC9E-466314755272}" srcOrd="0" destOrd="0" presId="urn:microsoft.com/office/officeart/2005/8/layout/radial1"/>
    <dgm:cxn modelId="{9B3AA533-2DC0-492D-BC05-9D8F03840CAF}" type="presParOf" srcId="{6FC9D35B-25EB-431B-A18E-AC932B0F007E}" destId="{1D6454FB-C8C6-4B2B-8224-3A1917536FA9}" srcOrd="4" destOrd="0" presId="urn:microsoft.com/office/officeart/2005/8/layout/radial1"/>
    <dgm:cxn modelId="{DEF406BF-32C3-4AA6-AA63-3830FC88C486}" type="presParOf" srcId="{6FC9D35B-25EB-431B-A18E-AC932B0F007E}" destId="{09A187AB-EEEB-4582-BEC8-4A9CD51F5205}" srcOrd="5" destOrd="0" presId="urn:microsoft.com/office/officeart/2005/8/layout/radial1"/>
    <dgm:cxn modelId="{5E9385B9-A39F-4B25-9264-4D980108144B}" type="presParOf" srcId="{09A187AB-EEEB-4582-BEC8-4A9CD51F5205}" destId="{54E09F9C-F9D0-4172-A797-765E3A8FE57C}" srcOrd="0" destOrd="0" presId="urn:microsoft.com/office/officeart/2005/8/layout/radial1"/>
    <dgm:cxn modelId="{2B76CCE7-1CC6-4634-B8C7-C4E24356D795}" type="presParOf" srcId="{6FC9D35B-25EB-431B-A18E-AC932B0F007E}" destId="{916C588A-20F4-43C4-A37B-52C73F9EC925}" srcOrd="6" destOrd="0" presId="urn:microsoft.com/office/officeart/2005/8/layout/radial1"/>
    <dgm:cxn modelId="{65EAC9BF-47E7-4D3E-945E-9502FB15761E}" type="presParOf" srcId="{6FC9D35B-25EB-431B-A18E-AC932B0F007E}" destId="{73062DE2-0494-40B1-8E1D-17FBE4300230}" srcOrd="7" destOrd="0" presId="urn:microsoft.com/office/officeart/2005/8/layout/radial1"/>
    <dgm:cxn modelId="{30DE8358-07A8-486D-AC12-9CD38F42FA15}" type="presParOf" srcId="{73062DE2-0494-40B1-8E1D-17FBE4300230}" destId="{F306192B-B05A-47B4-B0F9-FC2915FDB4D1}" srcOrd="0" destOrd="0" presId="urn:microsoft.com/office/officeart/2005/8/layout/radial1"/>
    <dgm:cxn modelId="{B1B7255F-68B2-4327-BFEE-6D7AB8A0BB25}" type="presParOf" srcId="{6FC9D35B-25EB-431B-A18E-AC932B0F007E}" destId="{88FB9E91-BD0F-47E3-8A50-7FD62624F43D}" srcOrd="8" destOrd="0" presId="urn:microsoft.com/office/officeart/2005/8/layout/radial1"/>
    <dgm:cxn modelId="{59E23224-E336-41A7-B77C-71A571E70834}" type="presParOf" srcId="{6FC9D35B-25EB-431B-A18E-AC932B0F007E}" destId="{34827112-B344-48C0-96C6-E130CA234EDD}" srcOrd="9" destOrd="0" presId="urn:microsoft.com/office/officeart/2005/8/layout/radial1"/>
    <dgm:cxn modelId="{42EF212F-9954-47D6-9F01-148A0496C5B3}" type="presParOf" srcId="{34827112-B344-48C0-96C6-E130CA234EDD}" destId="{73936270-ED3F-4116-8C05-EC4E8A892037}" srcOrd="0" destOrd="0" presId="urn:microsoft.com/office/officeart/2005/8/layout/radial1"/>
    <dgm:cxn modelId="{4FC7DA9F-328D-4E97-B965-DC921529E56E}" type="presParOf" srcId="{6FC9D35B-25EB-431B-A18E-AC932B0F007E}" destId="{89BD0CC1-6E4A-4812-91AC-7547E53B64D4}"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DD126-2FA5-4655-8D54-A443BE1F3465}">
      <dsp:nvSpPr>
        <dsp:cNvPr id="0" name=""/>
        <dsp:cNvSpPr/>
      </dsp:nvSpPr>
      <dsp:spPr>
        <a:xfrm>
          <a:off x="2958347" y="1827405"/>
          <a:ext cx="1389248" cy="1389248"/>
        </a:xfrm>
        <a:prstGeom prst="ellipse">
          <a:avLst/>
        </a:prstGeom>
        <a:gradFill rotWithShape="0">
          <a:gsLst>
            <a:gs pos="0">
              <a:schemeClr val="accent2">
                <a:shade val="80000"/>
                <a:hueOff val="0"/>
                <a:satOff val="0"/>
                <a:lumOff val="0"/>
                <a:alphaOff val="0"/>
                <a:tint val="98000"/>
                <a:lumMod val="110000"/>
              </a:schemeClr>
            </a:gs>
            <a:gs pos="84000">
              <a:schemeClr val="accent2">
                <a:shade val="8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MX" sz="1400" kern="1200" dirty="0">
              <a:latin typeface="Trebuchet MS" panose="020B0603020202020204" pitchFamily="34" charset="0"/>
              <a:ea typeface="Open Sans Light" panose="020B0306030504020204" pitchFamily="34" charset="0"/>
              <a:cs typeface="Open Sans Light" panose="020B0306030504020204" pitchFamily="34" charset="0"/>
            </a:rPr>
            <a:t>Resultados esperados </a:t>
          </a:r>
          <a:endParaRPr lang="es-MX" sz="1400" kern="1200" dirty="0">
            <a:latin typeface="Trebuchet MS" panose="020B0603020202020204" pitchFamily="34" charset="0"/>
          </a:endParaRPr>
        </a:p>
      </dsp:txBody>
      <dsp:txXfrm>
        <a:off x="3161798" y="2030856"/>
        <a:ext cx="982346" cy="982346"/>
      </dsp:txXfrm>
    </dsp:sp>
    <dsp:sp modelId="{46183A4E-21D9-4217-AE5A-5EB84D33ED4C}">
      <dsp:nvSpPr>
        <dsp:cNvPr id="0" name=""/>
        <dsp:cNvSpPr/>
      </dsp:nvSpPr>
      <dsp:spPr>
        <a:xfrm rot="16200000">
          <a:off x="3443277" y="1600598"/>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3642487" y="1607227"/>
        <a:ext cx="20969" cy="20969"/>
      </dsp:txXfrm>
    </dsp:sp>
    <dsp:sp modelId="{FCDE81EA-BB22-4F86-9CE1-932F354D2990}">
      <dsp:nvSpPr>
        <dsp:cNvPr id="0" name=""/>
        <dsp:cNvSpPr/>
      </dsp:nvSpPr>
      <dsp:spPr>
        <a:xfrm>
          <a:off x="2958347" y="18769"/>
          <a:ext cx="1389248" cy="1389248"/>
        </a:xfrm>
        <a:prstGeom prst="ellipse">
          <a:avLst/>
        </a:prstGeom>
        <a:gradFill rotWithShape="0">
          <a:gsLst>
            <a:gs pos="0">
              <a:schemeClr val="accent2">
                <a:shade val="80000"/>
                <a:hueOff val="0"/>
                <a:satOff val="0"/>
                <a:lumOff val="0"/>
                <a:alphaOff val="0"/>
                <a:tint val="98000"/>
                <a:lumMod val="110000"/>
              </a:schemeClr>
            </a:gs>
            <a:gs pos="84000">
              <a:schemeClr val="accent2">
                <a:shade val="8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s-MX" sz="1200" kern="1200" dirty="0">
              <a:latin typeface="Trebuchet MS" panose="020B0603020202020204" pitchFamily="34" charset="0"/>
            </a:rPr>
            <a:t>Diseño</a:t>
          </a:r>
          <a:r>
            <a:rPr lang="es-MX" sz="1200" kern="1200" baseline="0" dirty="0">
              <a:latin typeface="Trebuchet MS" panose="020B0603020202020204" pitchFamily="34" charset="0"/>
            </a:rPr>
            <a:t> de alarma sonora </a:t>
          </a:r>
          <a:endParaRPr lang="es-MX" sz="1200" kern="1200" dirty="0">
            <a:latin typeface="Trebuchet MS" panose="020B0603020202020204" pitchFamily="34" charset="0"/>
          </a:endParaRPr>
        </a:p>
      </dsp:txBody>
      <dsp:txXfrm>
        <a:off x="3161798" y="222220"/>
        <a:ext cx="982346" cy="982346"/>
      </dsp:txXfrm>
    </dsp:sp>
    <dsp:sp modelId="{D655F784-79E2-4F2D-97D3-EFABE231C816}">
      <dsp:nvSpPr>
        <dsp:cNvPr id="0" name=""/>
        <dsp:cNvSpPr/>
      </dsp:nvSpPr>
      <dsp:spPr>
        <a:xfrm rot="20520000">
          <a:off x="4303335" y="2225466"/>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502544" y="2232095"/>
        <a:ext cx="20969" cy="20969"/>
      </dsp:txXfrm>
    </dsp:sp>
    <dsp:sp modelId="{1D6454FB-C8C6-4B2B-8224-3A1917536FA9}">
      <dsp:nvSpPr>
        <dsp:cNvPr id="0" name=""/>
        <dsp:cNvSpPr/>
      </dsp:nvSpPr>
      <dsp:spPr>
        <a:xfrm>
          <a:off x="4678463" y="1268506"/>
          <a:ext cx="1389248" cy="1389248"/>
        </a:xfrm>
        <a:prstGeom prst="ellipse">
          <a:avLst/>
        </a:prstGeom>
        <a:gradFill rotWithShape="0">
          <a:gsLst>
            <a:gs pos="0">
              <a:schemeClr val="accent2">
                <a:shade val="80000"/>
                <a:hueOff val="105348"/>
                <a:satOff val="-7609"/>
                <a:lumOff val="8185"/>
                <a:alphaOff val="0"/>
                <a:tint val="98000"/>
                <a:lumMod val="110000"/>
              </a:schemeClr>
            </a:gs>
            <a:gs pos="84000">
              <a:schemeClr val="accent2">
                <a:shade val="80000"/>
                <a:hueOff val="105348"/>
                <a:satOff val="-7609"/>
                <a:lumOff val="8185"/>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Pruebas de Validación</a:t>
          </a:r>
        </a:p>
      </dsp:txBody>
      <dsp:txXfrm>
        <a:off x="4881914" y="1471957"/>
        <a:ext cx="982346" cy="982346"/>
      </dsp:txXfrm>
    </dsp:sp>
    <dsp:sp modelId="{09A187AB-EEEB-4582-BEC8-4A9CD51F5205}">
      <dsp:nvSpPr>
        <dsp:cNvPr id="0" name=""/>
        <dsp:cNvSpPr/>
      </dsp:nvSpPr>
      <dsp:spPr>
        <a:xfrm rot="3240000">
          <a:off x="3974822" y="3236524"/>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174032" y="3243153"/>
        <a:ext cx="20969" cy="20969"/>
      </dsp:txXfrm>
    </dsp:sp>
    <dsp:sp modelId="{916C588A-20F4-43C4-A37B-52C73F9EC925}">
      <dsp:nvSpPr>
        <dsp:cNvPr id="0" name=""/>
        <dsp:cNvSpPr/>
      </dsp:nvSpPr>
      <dsp:spPr>
        <a:xfrm>
          <a:off x="4021437" y="3290623"/>
          <a:ext cx="1389248" cy="1389248"/>
        </a:xfrm>
        <a:prstGeom prst="ellipse">
          <a:avLst/>
        </a:prstGeom>
        <a:gradFill rotWithShape="0">
          <a:gsLst>
            <a:gs pos="0">
              <a:schemeClr val="accent2">
                <a:shade val="80000"/>
                <a:hueOff val="210696"/>
                <a:satOff val="-15219"/>
                <a:lumOff val="16371"/>
                <a:alphaOff val="0"/>
                <a:tint val="98000"/>
                <a:lumMod val="110000"/>
              </a:schemeClr>
            </a:gs>
            <a:gs pos="84000">
              <a:schemeClr val="accent2">
                <a:shade val="80000"/>
                <a:hueOff val="210696"/>
                <a:satOff val="-15219"/>
                <a:lumOff val="16371"/>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Prototipo</a:t>
          </a:r>
        </a:p>
      </dsp:txBody>
      <dsp:txXfrm>
        <a:off x="4224888" y="3494074"/>
        <a:ext cx="982346" cy="982346"/>
      </dsp:txXfrm>
    </dsp:sp>
    <dsp:sp modelId="{73062DE2-0494-40B1-8E1D-17FBE4300230}">
      <dsp:nvSpPr>
        <dsp:cNvPr id="0" name=""/>
        <dsp:cNvSpPr/>
      </dsp:nvSpPr>
      <dsp:spPr>
        <a:xfrm rot="7560000">
          <a:off x="2911733" y="3236524"/>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rot="10800000">
        <a:off x="3110942" y="3243153"/>
        <a:ext cx="20969" cy="20969"/>
      </dsp:txXfrm>
    </dsp:sp>
    <dsp:sp modelId="{88FB9E91-BD0F-47E3-8A50-7FD62624F43D}">
      <dsp:nvSpPr>
        <dsp:cNvPr id="0" name=""/>
        <dsp:cNvSpPr/>
      </dsp:nvSpPr>
      <dsp:spPr>
        <a:xfrm>
          <a:off x="1895258" y="3290623"/>
          <a:ext cx="1389248" cy="1389248"/>
        </a:xfrm>
        <a:prstGeom prst="ellipse">
          <a:avLst/>
        </a:prstGeom>
        <a:gradFill rotWithShape="0">
          <a:gsLst>
            <a:gs pos="0">
              <a:schemeClr val="accent2">
                <a:shade val="80000"/>
                <a:hueOff val="316044"/>
                <a:satOff val="-22828"/>
                <a:lumOff val="24556"/>
                <a:alphaOff val="0"/>
                <a:tint val="98000"/>
                <a:lumMod val="110000"/>
              </a:schemeClr>
            </a:gs>
            <a:gs pos="84000">
              <a:schemeClr val="accent2">
                <a:shade val="80000"/>
                <a:hueOff val="316044"/>
                <a:satOff val="-22828"/>
                <a:lumOff val="24556"/>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Tesis</a:t>
          </a:r>
          <a:endParaRPr lang="es-MX" sz="1400" kern="1200" dirty="0">
            <a:latin typeface="Trebuchet MS" panose="020B0603020202020204" pitchFamily="34" charset="0"/>
          </a:endParaRPr>
        </a:p>
      </dsp:txBody>
      <dsp:txXfrm>
        <a:off x="2098709" y="3494074"/>
        <a:ext cx="982346" cy="982346"/>
      </dsp:txXfrm>
    </dsp:sp>
    <dsp:sp modelId="{34827112-B344-48C0-96C6-E130CA234EDD}">
      <dsp:nvSpPr>
        <dsp:cNvPr id="0" name=""/>
        <dsp:cNvSpPr/>
      </dsp:nvSpPr>
      <dsp:spPr>
        <a:xfrm rot="11880000">
          <a:off x="2583220" y="2225466"/>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rot="10800000">
        <a:off x="2782429" y="2232095"/>
        <a:ext cx="20969" cy="20969"/>
      </dsp:txXfrm>
    </dsp:sp>
    <dsp:sp modelId="{89BD0CC1-6E4A-4812-91AC-7547E53B64D4}">
      <dsp:nvSpPr>
        <dsp:cNvPr id="0" name=""/>
        <dsp:cNvSpPr/>
      </dsp:nvSpPr>
      <dsp:spPr>
        <a:xfrm>
          <a:off x="1238232" y="1268506"/>
          <a:ext cx="1389248" cy="1389248"/>
        </a:xfrm>
        <a:prstGeom prst="ellipse">
          <a:avLst/>
        </a:prstGeom>
        <a:gradFill rotWithShape="0">
          <a:gsLst>
            <a:gs pos="0">
              <a:schemeClr val="accent2">
                <a:shade val="80000"/>
                <a:hueOff val="421392"/>
                <a:satOff val="-30438"/>
                <a:lumOff val="32742"/>
                <a:alphaOff val="0"/>
                <a:tint val="98000"/>
                <a:lumMod val="110000"/>
              </a:schemeClr>
            </a:gs>
            <a:gs pos="84000">
              <a:schemeClr val="accent2">
                <a:shade val="80000"/>
                <a:hueOff val="421392"/>
                <a:satOff val="-30438"/>
                <a:lumOff val="32742"/>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Artículo de investigación</a:t>
          </a:r>
        </a:p>
      </dsp:txBody>
      <dsp:txXfrm>
        <a:off x="1441683" y="1471957"/>
        <a:ext cx="982346" cy="98234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r>
              <a:rPr lang="es-MX"/>
              <a:t>Seminario Departamental I</a:t>
            </a:r>
          </a:p>
        </p:txBody>
      </p:sp>
      <p:sp>
        <p:nvSpPr>
          <p:cNvPr id="3" name="Marcador de fecha 2"/>
          <p:cNvSpPr>
            <a:spLocks noGrp="1"/>
          </p:cNvSpPr>
          <p:nvPr>
            <p:ph type="dt" sz="quarter" idx="1"/>
          </p:nvPr>
        </p:nvSpPr>
        <p:spPr>
          <a:xfrm>
            <a:off x="3970338" y="0"/>
            <a:ext cx="3038475" cy="463550"/>
          </a:xfrm>
          <a:prstGeom prst="rect">
            <a:avLst/>
          </a:prstGeom>
        </p:spPr>
        <p:txBody>
          <a:bodyPr vert="horz" lIns="91440" tIns="45720" rIns="91440" bIns="45720" rtlCol="0"/>
          <a:lstStyle>
            <a:lvl1pPr algn="r">
              <a:defRPr sz="1200"/>
            </a:lvl1pPr>
          </a:lstStyle>
          <a:p>
            <a:fld id="{76B5575F-BBD7-4EE7-9298-775185B645D0}" type="datetimeFigureOut">
              <a:rPr lang="es-MX" smtClean="0"/>
              <a:t>19/06/2024</a:t>
            </a:fld>
            <a:endParaRPr lang="es-MX"/>
          </a:p>
        </p:txBody>
      </p:sp>
      <p:sp>
        <p:nvSpPr>
          <p:cNvPr id="4" name="Marcador de pie de página 3"/>
          <p:cNvSpPr>
            <a:spLocks noGrp="1"/>
          </p:cNvSpPr>
          <p:nvPr>
            <p:ph type="ftr" sz="quarter" idx="2"/>
          </p:nvPr>
        </p:nvSpPr>
        <p:spPr>
          <a:xfrm>
            <a:off x="0" y="8772525"/>
            <a:ext cx="3038475" cy="463550"/>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970338" y="8772525"/>
            <a:ext cx="3038475" cy="463550"/>
          </a:xfrm>
          <a:prstGeom prst="rect">
            <a:avLst/>
          </a:prstGeom>
        </p:spPr>
        <p:txBody>
          <a:bodyPr vert="horz" lIns="91440" tIns="45720" rIns="91440" bIns="45720" rtlCol="0" anchor="b"/>
          <a:lstStyle>
            <a:lvl1pPr algn="r">
              <a:defRPr sz="1200"/>
            </a:lvl1pPr>
          </a:lstStyle>
          <a:p>
            <a:fld id="{D4EED8A3-7678-4D61-8831-80491DD1431E}" type="slidenum">
              <a:rPr lang="es-MX" smtClean="0"/>
              <a:t>‹#›</a:t>
            </a:fld>
            <a:endParaRPr lang="es-MX"/>
          </a:p>
        </p:txBody>
      </p:sp>
    </p:spTree>
    <p:extLst>
      <p:ext uri="{BB962C8B-B14F-4D97-AF65-F5344CB8AC3E}">
        <p14:creationId xmlns:p14="http://schemas.microsoft.com/office/powerpoint/2010/main" val="334715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r>
              <a:rPr lang="es-MX"/>
              <a:t>Seminario Departamental I</a:t>
            </a:r>
          </a:p>
        </p:txBody>
      </p:sp>
      <p:sp>
        <p:nvSpPr>
          <p:cNvPr id="3" name="Marcador de fecha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9844D026-4BDA-44F5-9C7E-E0D3B247384C}" type="datetimeFigureOut">
              <a:rPr lang="es-MX" smtClean="0"/>
              <a:t>19/06/2024</a:t>
            </a:fld>
            <a:endParaRPr lang="es-MX"/>
          </a:p>
        </p:txBody>
      </p:sp>
      <p:sp>
        <p:nvSpPr>
          <p:cNvPr id="4" name="Marcador de imagen de diapositiva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1E945CF4-48B1-478A-8908-1D9E028C0B3A}" type="slidenum">
              <a:rPr lang="es-MX" smtClean="0"/>
              <a:t>‹#›</a:t>
            </a:fld>
            <a:endParaRPr lang="es-MX"/>
          </a:p>
        </p:txBody>
      </p:sp>
    </p:spTree>
    <p:extLst>
      <p:ext uri="{BB962C8B-B14F-4D97-AF65-F5344CB8AC3E}">
        <p14:creationId xmlns:p14="http://schemas.microsoft.com/office/powerpoint/2010/main" val="29312706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E945CF4-48B1-478A-8908-1D9E028C0B3A}" type="slidenum">
              <a:rPr lang="es-MX" smtClean="0"/>
              <a:t>1</a:t>
            </a:fld>
            <a:endParaRPr lang="es-MX"/>
          </a:p>
        </p:txBody>
      </p:sp>
    </p:spTree>
    <p:extLst>
      <p:ext uri="{BB962C8B-B14F-4D97-AF65-F5344CB8AC3E}">
        <p14:creationId xmlns:p14="http://schemas.microsoft.com/office/powerpoint/2010/main" val="182607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EC4D078-84B0-42FC-91E6-81778DD0F7F5}" type="datetime1">
              <a:rPr lang="en-US" smtClean="0"/>
              <a:t>6/19/2024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CEF653-3B2D-475B-859E-73E7CA748081}" type="datetime1">
              <a:rPr lang="en-US" smtClean="0"/>
              <a:t>6/19/2024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60EB338-2083-4636-A00A-205B5E41FE5F}" type="datetime1">
              <a:rPr lang="en-US" smtClean="0"/>
              <a:t>6/19/2024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30FB9F-DC3A-4E82-A130-5634AC725460}" type="datetime1">
              <a:rPr lang="en-US" smtClean="0"/>
              <a:t>6/19/2024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8CEFE8B-D816-478D-9985-8DF4C63A2EFF}" type="datetime1">
              <a:rPr lang="en-US" smtClean="0"/>
              <a:t>6/19/2024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CBA57A2-AC59-4AFE-ACF4-8D0BC432F8E8}" type="datetime1">
              <a:rPr lang="en-US" smtClean="0"/>
              <a:t>6/19/2024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A945036-DCC2-4175-81E0-18991C6B7CD8}" type="datetime1">
              <a:rPr lang="en-US" smtClean="0"/>
              <a:t>6/19/2024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D20F57C-2F63-4358-B7D8-69E401F34E2C}" type="datetime1">
              <a:rPr lang="en-US" smtClean="0"/>
              <a:t>6/19/2024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1D075-4DCB-4B36-A5C8-A1CE2733EA9C}" type="datetime1">
              <a:rPr lang="en-US" smtClean="0"/>
              <a:t>6/19/2024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0F1DC6C-C444-4928-9718-5B61AC14F1FE}" type="datetime1">
              <a:rPr lang="en-US" smtClean="0"/>
              <a:t>6/19/2024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3B939A4-6B6A-4CC0-9773-CB21A774D467}" type="datetime1">
              <a:rPr lang="en-US" smtClean="0"/>
              <a:t>6/19/2024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538CB18-9CAB-4574-B064-AB31384E8709}" type="datetime1">
              <a:rPr lang="en-US" smtClean="0"/>
              <a:t>6/19/2024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5343803"/>
            <a:ext cx="10993549" cy="1475013"/>
          </a:xfrm>
        </p:spPr>
        <p:txBody>
          <a:bodyPr>
            <a:normAutofit/>
          </a:bodyPr>
          <a:lstStyle/>
          <a:p>
            <a:pPr algn="ctr"/>
            <a:br>
              <a:rPr lang="es-MX" b="1" dirty="0">
                <a:solidFill>
                  <a:schemeClr val="bg2"/>
                </a:solidFill>
              </a:rPr>
            </a:br>
            <a:endParaRPr lang="es-ES" b="1" dirty="0">
              <a:solidFill>
                <a:schemeClr val="bg2"/>
              </a:solidFill>
            </a:endParaRPr>
          </a:p>
        </p:txBody>
      </p:sp>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38" y="809754"/>
            <a:ext cx="1370918" cy="1889431"/>
          </a:xfrm>
          <a:prstGeom prst="rect">
            <a:avLst/>
          </a:prstGeom>
        </p:spPr>
      </p:pic>
      <p:sp>
        <p:nvSpPr>
          <p:cNvPr id="7" name="CuadroTexto 6"/>
          <p:cNvSpPr txBox="1"/>
          <p:nvPr/>
        </p:nvSpPr>
        <p:spPr>
          <a:xfrm>
            <a:off x="2216569" y="1088563"/>
            <a:ext cx="6264022" cy="646331"/>
          </a:xfrm>
          <a:prstGeom prst="rect">
            <a:avLst/>
          </a:prstGeom>
          <a:noFill/>
        </p:spPr>
        <p:txBody>
          <a:bodyPr wrap="none" rtlCol="0">
            <a:spAutoFit/>
          </a:bodyPr>
          <a:lstStyle/>
          <a:p>
            <a:r>
              <a:rPr lang="es-MX" sz="3600" dirty="0">
                <a:latin typeface="+mj-lt"/>
              </a:rPr>
              <a:t>Instituto Politécnico Nacional</a:t>
            </a:r>
            <a:endParaRPr lang="es-ES" sz="3600" dirty="0">
              <a:latin typeface="+mj-lt"/>
            </a:endParaRPr>
          </a:p>
        </p:txBody>
      </p:sp>
      <p:sp>
        <p:nvSpPr>
          <p:cNvPr id="8" name="CuadroTexto 7"/>
          <p:cNvSpPr txBox="1"/>
          <p:nvPr/>
        </p:nvSpPr>
        <p:spPr>
          <a:xfrm>
            <a:off x="2150911" y="1890194"/>
            <a:ext cx="7899663" cy="707886"/>
          </a:xfrm>
          <a:prstGeom prst="rect">
            <a:avLst/>
          </a:prstGeom>
          <a:noFill/>
        </p:spPr>
        <p:txBody>
          <a:bodyPr wrap="square" rtlCol="0">
            <a:spAutoFit/>
          </a:bodyPr>
          <a:lstStyle/>
          <a:p>
            <a:r>
              <a:rPr lang="es-MX" sz="2000" dirty="0"/>
              <a:t>Centro de Investigación en Ciencia Aplicada y Tecnología Avanzada</a:t>
            </a:r>
          </a:p>
          <a:p>
            <a:r>
              <a:rPr lang="es-MX" sz="2000" dirty="0"/>
              <a:t>Unidad Querétaro</a:t>
            </a:r>
            <a:endParaRPr lang="es-ES" sz="2000" dirty="0"/>
          </a:p>
        </p:txBody>
      </p:sp>
      <p:cxnSp>
        <p:nvCxnSpPr>
          <p:cNvPr id="10" name="Conector recto 9"/>
          <p:cNvCxnSpPr/>
          <p:nvPr/>
        </p:nvCxnSpPr>
        <p:spPr>
          <a:xfrm flipH="1">
            <a:off x="1927243" y="693638"/>
            <a:ext cx="16476" cy="208251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8910" y="1346225"/>
            <a:ext cx="1283128" cy="1132736"/>
          </a:xfrm>
          <a:prstGeom prst="rect">
            <a:avLst/>
          </a:prstGeom>
        </p:spPr>
      </p:pic>
      <p:sp>
        <p:nvSpPr>
          <p:cNvPr id="3" name="Rectángulo 2"/>
          <p:cNvSpPr/>
          <p:nvPr/>
        </p:nvSpPr>
        <p:spPr>
          <a:xfrm>
            <a:off x="1971794" y="3567423"/>
            <a:ext cx="8212341" cy="523220"/>
          </a:xfrm>
          <a:prstGeom prst="rect">
            <a:avLst/>
          </a:prstGeom>
        </p:spPr>
        <p:txBody>
          <a:bodyPr wrap="square">
            <a:spAutoFit/>
          </a:bodyPr>
          <a:lstStyle/>
          <a:p>
            <a:pPr algn="ctr"/>
            <a:endParaRPr lang="es-MX" sz="2800" b="1" dirty="0">
              <a:solidFill>
                <a:schemeClr val="bg2"/>
              </a:solidFill>
              <a:latin typeface="+mj-lt"/>
            </a:endParaRPr>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1</a:t>
            </a:fld>
            <a:endParaRPr lang="en-US" dirty="0"/>
          </a:p>
        </p:txBody>
      </p:sp>
      <p:sp>
        <p:nvSpPr>
          <p:cNvPr id="12" name="CuadroTexto 11">
            <a:extLst>
              <a:ext uri="{FF2B5EF4-FFF2-40B4-BE49-F238E27FC236}">
                <a16:creationId xmlns:a16="http://schemas.microsoft.com/office/drawing/2014/main" id="{A52ED2BA-FA9E-478B-B291-2F8B56FED5CD}"/>
              </a:ext>
            </a:extLst>
          </p:cNvPr>
          <p:cNvSpPr txBox="1"/>
          <p:nvPr/>
        </p:nvSpPr>
        <p:spPr>
          <a:xfrm>
            <a:off x="1450661" y="5462922"/>
            <a:ext cx="3447910" cy="584775"/>
          </a:xfrm>
          <a:prstGeom prst="rect">
            <a:avLst/>
          </a:prstGeom>
          <a:noFill/>
        </p:spPr>
        <p:txBody>
          <a:bodyPr wrap="square" rtlCol="0">
            <a:spAutoFit/>
          </a:bodyPr>
          <a:lstStyle/>
          <a:p>
            <a:r>
              <a:rPr lang="es-MX" sz="1600" dirty="0">
                <a:solidFill>
                  <a:schemeClr val="bg1"/>
                </a:solidFill>
                <a:latin typeface="Trebuchet MS" panose="020B0603020202020204" pitchFamily="34" charset="0"/>
              </a:rPr>
              <a:t>Elaboro: </a:t>
            </a:r>
          </a:p>
          <a:p>
            <a:r>
              <a:rPr lang="es-MX" sz="1600" dirty="0">
                <a:solidFill>
                  <a:schemeClr val="bg1"/>
                </a:solidFill>
                <a:latin typeface="Trebuchet MS" panose="020B0603020202020204" pitchFamily="34" charset="0"/>
              </a:rPr>
              <a:t>Claudia Beatriz Resendiz Jurado</a:t>
            </a:r>
          </a:p>
        </p:txBody>
      </p:sp>
      <p:sp>
        <p:nvSpPr>
          <p:cNvPr id="13" name="CuadroTexto 12">
            <a:extLst>
              <a:ext uri="{FF2B5EF4-FFF2-40B4-BE49-F238E27FC236}">
                <a16:creationId xmlns:a16="http://schemas.microsoft.com/office/drawing/2014/main" id="{63DE5538-B7E2-42C0-8097-8D0E7A77005B}"/>
              </a:ext>
            </a:extLst>
          </p:cNvPr>
          <p:cNvSpPr txBox="1"/>
          <p:nvPr/>
        </p:nvSpPr>
        <p:spPr>
          <a:xfrm>
            <a:off x="6165753" y="5511775"/>
            <a:ext cx="6278457" cy="1138773"/>
          </a:xfrm>
          <a:prstGeom prst="rect">
            <a:avLst/>
          </a:prstGeom>
          <a:noFill/>
        </p:spPr>
        <p:txBody>
          <a:bodyPr wrap="square" rtlCol="0">
            <a:spAutoFit/>
          </a:bodyPr>
          <a:lstStyle/>
          <a:p>
            <a:r>
              <a:rPr lang="es-MX" sz="1400" dirty="0">
                <a:solidFill>
                  <a:schemeClr val="bg1"/>
                </a:solidFill>
                <a:latin typeface="Trebuchet MS" panose="020B0603020202020204" pitchFamily="34" charset="0"/>
              </a:rPr>
              <a:t>Asesores: </a:t>
            </a:r>
          </a:p>
          <a:p>
            <a:r>
              <a:rPr lang="es-MX" dirty="0">
                <a:solidFill>
                  <a:schemeClr val="bg1"/>
                </a:solidFill>
              </a:rPr>
              <a:t>Dr.</a:t>
            </a:r>
            <a:r>
              <a:rPr lang="es-MX" b="1" i="1" dirty="0">
                <a:solidFill>
                  <a:schemeClr val="bg1"/>
                </a:solidFill>
                <a:latin typeface="Calibri" panose="020F0502020204030204" pitchFamily="34" charset="0"/>
              </a:rPr>
              <a:t> Juan Ramon </a:t>
            </a:r>
            <a:r>
              <a:rPr lang="es-MX" b="1" i="1" dirty="0" err="1">
                <a:solidFill>
                  <a:schemeClr val="bg1"/>
                </a:solidFill>
                <a:latin typeface="Calibri" panose="020F0502020204030204" pitchFamily="34" charset="0"/>
              </a:rPr>
              <a:t>Terven</a:t>
            </a:r>
            <a:r>
              <a:rPr lang="es-MX" b="1" i="1" dirty="0">
                <a:solidFill>
                  <a:schemeClr val="bg1"/>
                </a:solidFill>
                <a:latin typeface="Calibri" panose="020F0502020204030204" pitchFamily="34" charset="0"/>
              </a:rPr>
              <a:t> Salinas </a:t>
            </a:r>
            <a:endParaRPr lang="es-MX" dirty="0">
              <a:solidFill>
                <a:schemeClr val="bg1"/>
              </a:solidFill>
            </a:endParaRPr>
          </a:p>
          <a:p>
            <a:pPr algn="l"/>
            <a:r>
              <a:rPr lang="es-MX" dirty="0">
                <a:solidFill>
                  <a:schemeClr val="bg1"/>
                </a:solidFill>
              </a:rPr>
              <a:t> </a:t>
            </a:r>
            <a:endParaRPr lang="es-MX" sz="1800" b="0" i="0" u="none" strike="noStrike" baseline="0" dirty="0">
              <a:solidFill>
                <a:srgbClr val="000000"/>
              </a:solidFill>
              <a:latin typeface="Calibri" panose="020F0502020204030204" pitchFamily="34" charset="0"/>
            </a:endParaRPr>
          </a:p>
          <a:p>
            <a:r>
              <a:rPr lang="es-MX" sz="1800" b="0" i="0" u="none" strike="noStrike" baseline="0" dirty="0">
                <a:solidFill>
                  <a:srgbClr val="000000"/>
                </a:solidFill>
                <a:latin typeface="Calibri" panose="020F0502020204030204" pitchFamily="34" charset="0"/>
              </a:rPr>
              <a:t> </a:t>
            </a:r>
            <a:endParaRPr lang="es-MX" dirty="0">
              <a:solidFill>
                <a:schemeClr val="bg1"/>
              </a:solidFill>
            </a:endParaRPr>
          </a:p>
        </p:txBody>
      </p:sp>
      <p:sp>
        <p:nvSpPr>
          <p:cNvPr id="6" name="CuadroTexto 5">
            <a:extLst>
              <a:ext uri="{FF2B5EF4-FFF2-40B4-BE49-F238E27FC236}">
                <a16:creationId xmlns:a16="http://schemas.microsoft.com/office/drawing/2014/main" id="{21D4A094-1272-4EE9-CFEB-24990CCB4FCA}"/>
              </a:ext>
            </a:extLst>
          </p:cNvPr>
          <p:cNvSpPr txBox="1"/>
          <p:nvPr/>
        </p:nvSpPr>
        <p:spPr>
          <a:xfrm>
            <a:off x="922564" y="3265051"/>
            <a:ext cx="10050235" cy="369332"/>
          </a:xfrm>
          <a:prstGeom prst="rect">
            <a:avLst/>
          </a:prstGeom>
          <a:noFill/>
        </p:spPr>
        <p:txBody>
          <a:bodyPr wrap="square">
            <a:spAutoFit/>
          </a:bodyPr>
          <a:lstStyle/>
          <a:p>
            <a:pPr algn="just"/>
            <a:r>
              <a:rPr lang="es-ES" dirty="0">
                <a:solidFill>
                  <a:schemeClr val="bg1"/>
                </a:solidFill>
              </a:rPr>
              <a:t>Conducción segura potenciada por IA: Identificando Amenazas y Distracciones en Tiempo Real"</a:t>
            </a:r>
            <a:endParaRPr lang="es-MX" dirty="0">
              <a:solidFill>
                <a:schemeClr val="bg1"/>
              </a:solidFill>
            </a:endParaRPr>
          </a:p>
        </p:txBody>
      </p:sp>
    </p:spTree>
    <p:extLst>
      <p:ext uri="{BB962C8B-B14F-4D97-AF65-F5344CB8AC3E}">
        <p14:creationId xmlns:p14="http://schemas.microsoft.com/office/powerpoint/2010/main" val="3229196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6BEA4-60D8-7DE0-90AE-CEFF7881D7FB}"/>
              </a:ext>
            </a:extLst>
          </p:cNvPr>
          <p:cNvPicPr>
            <a:picLocks noChangeAspect="1"/>
          </p:cNvPicPr>
          <p:nvPr/>
        </p:nvPicPr>
        <p:blipFill>
          <a:blip r:embed="rId2"/>
          <a:stretch>
            <a:fillRect/>
          </a:stretch>
        </p:blipFill>
        <p:spPr>
          <a:xfrm>
            <a:off x="590336" y="701945"/>
            <a:ext cx="7620660" cy="1207113"/>
          </a:xfrm>
          <a:prstGeom prst="rect">
            <a:avLst/>
          </a:prstGeom>
        </p:spPr>
      </p:pic>
      <p:sp>
        <p:nvSpPr>
          <p:cNvPr id="4" name="Marcador de número de diapositiva 3">
            <a:extLst>
              <a:ext uri="{FF2B5EF4-FFF2-40B4-BE49-F238E27FC236}">
                <a16:creationId xmlns:a16="http://schemas.microsoft.com/office/drawing/2014/main" id="{3ED83371-8A5C-DE2C-CDAD-1AA34BB6D3A1}"/>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9" name="Marcador de contenido 8">
            <a:extLst>
              <a:ext uri="{FF2B5EF4-FFF2-40B4-BE49-F238E27FC236}">
                <a16:creationId xmlns:a16="http://schemas.microsoft.com/office/drawing/2014/main" id="{CE43260B-6BD2-B237-F059-D1628E4E4215}"/>
              </a:ext>
            </a:extLst>
          </p:cNvPr>
          <p:cNvPicPr>
            <a:picLocks noGrp="1" noChangeAspect="1"/>
          </p:cNvPicPr>
          <p:nvPr>
            <p:ph idx="1"/>
          </p:nvPr>
        </p:nvPicPr>
        <p:blipFill>
          <a:blip r:embed="rId3"/>
          <a:stretch>
            <a:fillRect/>
          </a:stretch>
        </p:blipFill>
        <p:spPr>
          <a:xfrm>
            <a:off x="3281988" y="1909058"/>
            <a:ext cx="5265267" cy="3950405"/>
          </a:xfrm>
          <a:prstGeom prst="rect">
            <a:avLst/>
          </a:prstGeom>
        </p:spPr>
      </p:pic>
    </p:spTree>
    <p:extLst>
      <p:ext uri="{BB962C8B-B14F-4D97-AF65-F5344CB8AC3E}">
        <p14:creationId xmlns:p14="http://schemas.microsoft.com/office/powerpoint/2010/main" val="310763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136AA9A-C33D-45F3-A98B-2270056C8876}"/>
              </a:ext>
            </a:extLst>
          </p:cNvPr>
          <p:cNvSpPr>
            <a:spLocks noGrp="1"/>
          </p:cNvSpPr>
          <p:nvPr>
            <p:ph type="sldNum" sz="quarter" idx="12"/>
          </p:nvPr>
        </p:nvSpPr>
        <p:spPr/>
        <p:txBody>
          <a:bodyPr/>
          <a:lstStyle/>
          <a:p>
            <a:fld id="{D57F1E4F-1CFF-5643-939E-217C01CDF565}" type="slidenum">
              <a:rPr lang="en-US" sz="2000" smtClean="0"/>
              <a:pPr/>
              <a:t>11</a:t>
            </a:fld>
            <a:endParaRPr lang="en-US" sz="2000" dirty="0"/>
          </a:p>
        </p:txBody>
      </p:sp>
      <p:sp>
        <p:nvSpPr>
          <p:cNvPr id="5" name="CuadroTexto 4">
            <a:extLst>
              <a:ext uri="{FF2B5EF4-FFF2-40B4-BE49-F238E27FC236}">
                <a16:creationId xmlns:a16="http://schemas.microsoft.com/office/drawing/2014/main" id="{A1E5DDBF-653F-42B6-BEB7-BE05A9E7C046}"/>
              </a:ext>
            </a:extLst>
          </p:cNvPr>
          <p:cNvSpPr txBox="1"/>
          <p:nvPr/>
        </p:nvSpPr>
        <p:spPr>
          <a:xfrm>
            <a:off x="935611" y="824001"/>
            <a:ext cx="6094428" cy="369332"/>
          </a:xfrm>
          <a:prstGeom prst="rect">
            <a:avLst/>
          </a:prstGeom>
          <a:noFill/>
        </p:spPr>
        <p:txBody>
          <a:bodyPr wrap="square">
            <a:spAutoFit/>
          </a:bodyPr>
          <a:lstStyle/>
          <a:p>
            <a:r>
              <a:rPr lang="es-MX" sz="1800" b="1" dirty="0">
                <a:latin typeface="Trebuchet MS" panose="020B0603020202020204" pitchFamily="34" charset="0"/>
                <a:ea typeface="Open Sans Light" panose="020B0306030504020204" pitchFamily="34" charset="0"/>
                <a:cs typeface="Open Sans Light" panose="020B0306030504020204" pitchFamily="34" charset="0"/>
              </a:rPr>
              <a:t>CRONOGRAMA DE ACTIVIDADES</a:t>
            </a:r>
            <a:endParaRPr lang="en-US" dirty="0"/>
          </a:p>
        </p:txBody>
      </p:sp>
      <p:pic>
        <p:nvPicPr>
          <p:cNvPr id="7" name="Imagen 6">
            <a:extLst>
              <a:ext uri="{FF2B5EF4-FFF2-40B4-BE49-F238E27FC236}">
                <a16:creationId xmlns:a16="http://schemas.microsoft.com/office/drawing/2014/main" id="{1E2EC254-6CAD-1AB8-3B8A-B8C80E77FB30}"/>
              </a:ext>
            </a:extLst>
          </p:cNvPr>
          <p:cNvPicPr>
            <a:picLocks noChangeAspect="1"/>
          </p:cNvPicPr>
          <p:nvPr/>
        </p:nvPicPr>
        <p:blipFill>
          <a:blip r:embed="rId2"/>
          <a:stretch>
            <a:fillRect/>
          </a:stretch>
        </p:blipFill>
        <p:spPr>
          <a:xfrm>
            <a:off x="3466733" y="1347497"/>
            <a:ext cx="5258534" cy="4163006"/>
          </a:xfrm>
          <a:prstGeom prst="rect">
            <a:avLst/>
          </a:prstGeom>
        </p:spPr>
      </p:pic>
    </p:spTree>
    <p:extLst>
      <p:ext uri="{BB962C8B-B14F-4D97-AF65-F5344CB8AC3E}">
        <p14:creationId xmlns:p14="http://schemas.microsoft.com/office/powerpoint/2010/main" val="128743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5" y="775144"/>
            <a:ext cx="6751782" cy="849554"/>
          </a:xfrm>
        </p:spPr>
        <p:txBody>
          <a:bodyPr>
            <a:normAutofit/>
          </a:bodyPr>
          <a:lstStyle/>
          <a:p>
            <a:r>
              <a:rPr lang="es-MX" sz="4000" dirty="0">
                <a:latin typeface="Trebuchet MS" panose="020B0603020202020204" pitchFamily="34" charset="0"/>
                <a:ea typeface="Open Sans Light" panose="020B0306030504020204" pitchFamily="34" charset="0"/>
                <a:cs typeface="Open Sans Light" panose="020B0306030504020204" pitchFamily="34" charset="0"/>
              </a:rPr>
              <a:t>RESULTADOS ESPERADOS </a:t>
            </a:r>
            <a:endParaRPr lang="es-MX" sz="2400"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12</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graphicFrame>
        <p:nvGraphicFramePr>
          <p:cNvPr id="12" name="Diagrama 11">
            <a:extLst>
              <a:ext uri="{FF2B5EF4-FFF2-40B4-BE49-F238E27FC236}">
                <a16:creationId xmlns:a16="http://schemas.microsoft.com/office/drawing/2014/main" id="{701A3648-F65C-4C43-9801-E66045759F10}"/>
              </a:ext>
            </a:extLst>
          </p:cNvPr>
          <p:cNvGraphicFramePr/>
          <p:nvPr>
            <p:extLst>
              <p:ext uri="{D42A27DB-BD31-4B8C-83A1-F6EECF244321}">
                <p14:modId xmlns:p14="http://schemas.microsoft.com/office/powerpoint/2010/main" val="316011386"/>
              </p:ext>
            </p:extLst>
          </p:nvPr>
        </p:nvGraphicFramePr>
        <p:xfrm>
          <a:off x="2231596" y="1985818"/>
          <a:ext cx="7305944" cy="46986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3245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4" y="775144"/>
            <a:ext cx="8118763" cy="849554"/>
          </a:xfrm>
        </p:spPr>
        <p:txBody>
          <a:bodyPr>
            <a:normAutofit/>
          </a:bodyPr>
          <a:lstStyle/>
          <a:p>
            <a:r>
              <a:rPr lang="es-MX" sz="4000" dirty="0">
                <a:latin typeface="Trebuchet MS" panose="020B0603020202020204" pitchFamily="34" charset="0"/>
              </a:rPr>
              <a:t>REFERENCIAS</a:t>
            </a:r>
            <a:endParaRPr lang="es-MX" dirty="0">
              <a:latin typeface="Arial Rounded MT Bold" panose="020F0704030504030204" pitchFamily="34" charset="0"/>
            </a:endParaRPr>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13</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8" name="Marcador de contenido 7">
            <a:extLst>
              <a:ext uri="{FF2B5EF4-FFF2-40B4-BE49-F238E27FC236}">
                <a16:creationId xmlns:a16="http://schemas.microsoft.com/office/drawing/2014/main" id="{8BEFCC72-840C-AE57-D4FB-924373819804}"/>
              </a:ext>
            </a:extLst>
          </p:cNvPr>
          <p:cNvSpPr>
            <a:spLocks noGrp="1"/>
          </p:cNvSpPr>
          <p:nvPr>
            <p:ph idx="1"/>
          </p:nvPr>
        </p:nvSpPr>
        <p:spPr/>
        <p:txBody>
          <a:bodyPr>
            <a:normAutofit fontScale="62500" lnSpcReduction="20000"/>
          </a:bodyPr>
          <a:lstStyle/>
          <a:p>
            <a:r>
              <a:rPr lang="es-MX" dirty="0"/>
              <a:t>Zhou, Z. et al. (2023) “RGB-</a:t>
            </a:r>
            <a:r>
              <a:rPr lang="es-MX" dirty="0" err="1"/>
              <a:t>event</a:t>
            </a:r>
            <a:r>
              <a:rPr lang="es-MX" dirty="0"/>
              <a:t> </a:t>
            </a:r>
            <a:r>
              <a:rPr lang="es-MX" dirty="0" err="1"/>
              <a:t>fusion</a:t>
            </a:r>
            <a:r>
              <a:rPr lang="es-MX" dirty="0"/>
              <a:t> </a:t>
            </a:r>
            <a:r>
              <a:rPr lang="es-MX" dirty="0" err="1"/>
              <a:t>for</a:t>
            </a:r>
            <a:r>
              <a:rPr lang="es-MX" dirty="0"/>
              <a:t> </a:t>
            </a:r>
            <a:r>
              <a:rPr lang="es-MX" dirty="0" err="1"/>
              <a:t>moving</a:t>
            </a:r>
            <a:r>
              <a:rPr lang="es-MX" dirty="0"/>
              <a:t> </a:t>
            </a:r>
            <a:r>
              <a:rPr lang="es-MX" dirty="0" err="1"/>
              <a:t>object</a:t>
            </a:r>
            <a:r>
              <a:rPr lang="es-MX" dirty="0"/>
              <a:t> </a:t>
            </a:r>
            <a:r>
              <a:rPr lang="es-MX" dirty="0" err="1"/>
              <a:t>detection</a:t>
            </a:r>
            <a:r>
              <a:rPr lang="es-MX" dirty="0"/>
              <a:t> in </a:t>
            </a:r>
            <a:r>
              <a:rPr lang="es-MX" dirty="0" err="1"/>
              <a:t>autonomous</a:t>
            </a:r>
            <a:r>
              <a:rPr lang="es-MX" dirty="0"/>
              <a:t> </a:t>
            </a:r>
            <a:r>
              <a:rPr lang="es-MX" dirty="0" err="1"/>
              <a:t>driving</a:t>
            </a:r>
            <a:r>
              <a:rPr lang="es-MX" dirty="0"/>
              <a:t>”, en 2023 IEEE International </a:t>
            </a:r>
            <a:r>
              <a:rPr lang="es-MX" dirty="0" err="1"/>
              <a:t>Conference</a:t>
            </a:r>
            <a:r>
              <a:rPr lang="es-MX" dirty="0"/>
              <a:t> </a:t>
            </a:r>
            <a:r>
              <a:rPr lang="es-MX" dirty="0" err="1"/>
              <a:t>on</a:t>
            </a:r>
            <a:r>
              <a:rPr lang="es-MX" dirty="0"/>
              <a:t> </a:t>
            </a:r>
            <a:r>
              <a:rPr lang="es-MX" dirty="0" err="1"/>
              <a:t>Robotics</a:t>
            </a:r>
            <a:r>
              <a:rPr lang="es-MX" dirty="0"/>
              <a:t> and </a:t>
            </a:r>
            <a:r>
              <a:rPr lang="es-MX" dirty="0" err="1"/>
              <a:t>Automation</a:t>
            </a:r>
            <a:r>
              <a:rPr lang="es-MX" dirty="0"/>
              <a:t> (ICRA). IEEE.</a:t>
            </a:r>
          </a:p>
          <a:p>
            <a:r>
              <a:rPr lang="es-MX" dirty="0" err="1"/>
              <a:t>Dhawan</a:t>
            </a:r>
            <a:r>
              <a:rPr lang="es-MX" dirty="0"/>
              <a:t>, K., R, S. P. y R K, N. (2023) “</a:t>
            </a:r>
            <a:r>
              <a:rPr lang="es-MX" dirty="0" err="1"/>
              <a:t>Identification</a:t>
            </a:r>
            <a:r>
              <a:rPr lang="es-MX" dirty="0"/>
              <a:t> </a:t>
            </a:r>
            <a:r>
              <a:rPr lang="es-MX" dirty="0" err="1"/>
              <a:t>of</a:t>
            </a:r>
            <a:r>
              <a:rPr lang="es-MX" dirty="0"/>
              <a:t> </a:t>
            </a:r>
            <a:r>
              <a:rPr lang="es-MX" dirty="0" err="1"/>
              <a:t>traffic</a:t>
            </a:r>
            <a:r>
              <a:rPr lang="es-MX" dirty="0"/>
              <a:t> </a:t>
            </a:r>
            <a:r>
              <a:rPr lang="es-MX" dirty="0" err="1"/>
              <a:t>signs</a:t>
            </a:r>
            <a:r>
              <a:rPr lang="es-MX" dirty="0"/>
              <a:t> </a:t>
            </a:r>
            <a:r>
              <a:rPr lang="es-MX" dirty="0" err="1"/>
              <a:t>for</a:t>
            </a:r>
            <a:r>
              <a:rPr lang="es-MX" dirty="0"/>
              <a:t> </a:t>
            </a:r>
            <a:r>
              <a:rPr lang="es-MX" dirty="0" err="1"/>
              <a:t>advanced</a:t>
            </a:r>
            <a:r>
              <a:rPr lang="es-MX" dirty="0"/>
              <a:t> </a:t>
            </a:r>
            <a:r>
              <a:rPr lang="es-MX" dirty="0" err="1"/>
              <a:t>driving</a:t>
            </a:r>
            <a:r>
              <a:rPr lang="es-MX" dirty="0"/>
              <a:t> </a:t>
            </a:r>
            <a:r>
              <a:rPr lang="es-MX" dirty="0" err="1"/>
              <a:t>assistance</a:t>
            </a:r>
            <a:r>
              <a:rPr lang="es-MX" dirty="0"/>
              <a:t> </a:t>
            </a:r>
            <a:r>
              <a:rPr lang="es-MX" dirty="0" err="1"/>
              <a:t>systems</a:t>
            </a:r>
            <a:r>
              <a:rPr lang="es-MX" dirty="0"/>
              <a:t> in </a:t>
            </a:r>
            <a:r>
              <a:rPr lang="es-MX" dirty="0" err="1"/>
              <a:t>smart</a:t>
            </a:r>
            <a:r>
              <a:rPr lang="es-MX" dirty="0"/>
              <a:t> </a:t>
            </a:r>
            <a:r>
              <a:rPr lang="es-MX" dirty="0" err="1"/>
              <a:t>cities</a:t>
            </a:r>
            <a:r>
              <a:rPr lang="es-MX" dirty="0"/>
              <a:t> </a:t>
            </a:r>
            <a:r>
              <a:rPr lang="es-MX" dirty="0" err="1"/>
              <a:t>using</a:t>
            </a:r>
            <a:r>
              <a:rPr lang="es-MX" dirty="0"/>
              <a:t> </a:t>
            </a:r>
            <a:r>
              <a:rPr lang="es-MX" dirty="0" err="1"/>
              <a:t>deep</a:t>
            </a:r>
            <a:r>
              <a:rPr lang="es-MX" dirty="0"/>
              <a:t> </a:t>
            </a:r>
            <a:r>
              <a:rPr lang="es-MX" dirty="0" err="1"/>
              <a:t>learning</a:t>
            </a:r>
            <a:r>
              <a:rPr lang="es-MX" dirty="0"/>
              <a:t>”, Multimedia </a:t>
            </a:r>
            <a:r>
              <a:rPr lang="es-MX" dirty="0" err="1"/>
              <a:t>tools</a:t>
            </a:r>
            <a:r>
              <a:rPr lang="es-MX" dirty="0"/>
              <a:t> and </a:t>
            </a:r>
            <a:r>
              <a:rPr lang="es-MX" dirty="0" err="1"/>
              <a:t>applications</a:t>
            </a:r>
            <a:r>
              <a:rPr lang="es-MX" dirty="0"/>
              <a:t>, pp. 1–16. </a:t>
            </a:r>
            <a:r>
              <a:rPr lang="es-MX" dirty="0" err="1"/>
              <a:t>doi</a:t>
            </a:r>
            <a:r>
              <a:rPr lang="es-MX" dirty="0"/>
              <a:t>: 10.1007/s11042-023-14823-1.</a:t>
            </a:r>
          </a:p>
          <a:p>
            <a:r>
              <a:rPr lang="es-MX" sz="1800" b="0" i="0" u="none" strike="noStrike" baseline="0" dirty="0">
                <a:solidFill>
                  <a:srgbClr val="000000"/>
                </a:solidFill>
                <a:latin typeface="Tahoma" panose="020B0604030504040204" pitchFamily="34" charset="0"/>
              </a:rPr>
              <a:t>R. K. M, R. V y R. G. Franklin. (2019) "</a:t>
            </a:r>
            <a:r>
              <a:rPr lang="es-MX" sz="1800" b="0" i="0" u="none" strike="noStrike" baseline="0" dirty="0" err="1">
                <a:solidFill>
                  <a:srgbClr val="000000"/>
                </a:solidFill>
                <a:latin typeface="Tahoma" panose="020B0604030504040204" pitchFamily="34" charset="0"/>
              </a:rPr>
              <a:t>Alert</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Driver’s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Drowsiness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Using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Image</a:t>
            </a:r>
            <a:r>
              <a:rPr lang="es-MX" sz="1800" b="0" i="0" u="none" strike="noStrike" baseline="0" dirty="0">
                <a:solidFill>
                  <a:srgbClr val="000000"/>
                </a:solidFill>
                <a:latin typeface="Tahoma" panose="020B0604030504040204" pitchFamily="34" charset="0"/>
              </a:rPr>
              <a:t> Processing," en: 2019 International </a:t>
            </a:r>
            <a:r>
              <a:rPr lang="es-MX" sz="1800" b="0" i="0" u="none" strike="noStrike" baseline="0" dirty="0" err="1">
                <a:solidFill>
                  <a:srgbClr val="000000"/>
                </a:solidFill>
                <a:latin typeface="Tahoma" panose="020B0604030504040204" pitchFamily="34" charset="0"/>
              </a:rPr>
              <a:t>Conference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Vision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Towards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Emerging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Trends</a:t>
            </a:r>
            <a:r>
              <a:rPr lang="es-MX" sz="1800" b="0" i="0" u="none" strike="noStrike" baseline="0" dirty="0">
                <a:solidFill>
                  <a:srgbClr val="000000"/>
                </a:solidFill>
                <a:latin typeface="Tahoma" panose="020B0604030504040204" pitchFamily="34" charset="0"/>
              </a:rPr>
              <a:t> in </a:t>
            </a:r>
            <a:r>
              <a:rPr lang="es-MX" sz="1800" b="0" i="0" u="none" strike="noStrike" baseline="0" dirty="0" err="1">
                <a:solidFill>
                  <a:srgbClr val="000000"/>
                </a:solidFill>
                <a:latin typeface="Tahoma" panose="020B0604030504040204" pitchFamily="34" charset="0"/>
              </a:rPr>
              <a:t>Communication</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Networking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ViTECoN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Vellore</a:t>
            </a:r>
            <a:r>
              <a:rPr lang="es-MX" sz="1800" b="0" i="0" u="none" strike="noStrike" baseline="0" dirty="0">
                <a:solidFill>
                  <a:srgbClr val="000000"/>
                </a:solidFill>
                <a:latin typeface="Tahoma" panose="020B0604030504040204" pitchFamily="34" charset="0"/>
              </a:rPr>
              <a:t>, India, pp. 1-5. DOI: 10.1109/ViTECoN.2019.8899627. </a:t>
            </a:r>
          </a:p>
          <a:p>
            <a:r>
              <a:rPr lang="es-MX" sz="1800" b="0" i="0" u="none" strike="noStrike" baseline="0" dirty="0">
                <a:solidFill>
                  <a:srgbClr val="000000"/>
                </a:solidFill>
                <a:latin typeface="Tahoma" panose="020B0604030504040204" pitchFamily="34" charset="0"/>
              </a:rPr>
              <a:t>G. B, N. V, K. G y S. C. (2023) "Real Time </a:t>
            </a:r>
            <a:r>
              <a:rPr lang="es-MX" sz="1800" b="0" i="0" u="none" strike="noStrike" baseline="0" dirty="0" err="1">
                <a:solidFill>
                  <a:srgbClr val="000000"/>
                </a:solidFill>
                <a:latin typeface="Tahoma" panose="020B0604030504040204" pitchFamily="34" charset="0"/>
              </a:rPr>
              <a:t>Alert</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Slumberous</a:t>
            </a:r>
            <a:r>
              <a:rPr lang="es-MX" sz="1800" b="0" i="0" u="none" strike="noStrike" baseline="0" dirty="0">
                <a:solidFill>
                  <a:srgbClr val="000000"/>
                </a:solidFill>
                <a:latin typeface="Tahoma" panose="020B0604030504040204" pitchFamily="34" charset="0"/>
              </a:rPr>
              <a:t> And Fatigue Driver </a:t>
            </a:r>
            <a:r>
              <a:rPr lang="es-MX" sz="1800" b="0" i="0" u="none" strike="noStrike" baseline="0" dirty="0" err="1">
                <a:solidFill>
                  <a:srgbClr val="000000"/>
                </a:solidFill>
                <a:latin typeface="Tahoma" panose="020B0604030504040204" pitchFamily="34" charset="0"/>
              </a:rPr>
              <a:t>Using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Eye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Blink</a:t>
            </a:r>
            <a:r>
              <a:rPr lang="es-MX" sz="1800" b="0" i="0" u="none" strike="noStrike" baseline="0" dirty="0">
                <a:solidFill>
                  <a:srgbClr val="000000"/>
                </a:solidFill>
                <a:latin typeface="Tahoma" panose="020B0604030504040204" pitchFamily="34" charset="0"/>
              </a:rPr>
              <a:t> Sensor," en: 2nd International </a:t>
            </a:r>
            <a:r>
              <a:rPr lang="es-MX" sz="1800" b="0" i="0" u="none" strike="noStrike" baseline="0" dirty="0" err="1">
                <a:solidFill>
                  <a:srgbClr val="000000"/>
                </a:solidFill>
                <a:latin typeface="Tahoma" panose="020B0604030504040204" pitchFamily="34" charset="0"/>
              </a:rPr>
              <a:t>Conference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Vision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Towards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Emerging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Trends</a:t>
            </a:r>
            <a:r>
              <a:rPr lang="es-MX" sz="1800" b="0" i="0" u="none" strike="noStrike" baseline="0" dirty="0">
                <a:solidFill>
                  <a:srgbClr val="000000"/>
                </a:solidFill>
                <a:latin typeface="Tahoma" panose="020B0604030504040204" pitchFamily="34" charset="0"/>
              </a:rPr>
              <a:t> in </a:t>
            </a:r>
            <a:r>
              <a:rPr lang="es-MX" sz="1800" b="0" i="0" u="none" strike="noStrike" baseline="0" dirty="0" err="1">
                <a:solidFill>
                  <a:srgbClr val="000000"/>
                </a:solidFill>
                <a:latin typeface="Tahoma" panose="020B0604030504040204" pitchFamily="34" charset="0"/>
              </a:rPr>
              <a:t>Communication</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Networking</a:t>
            </a:r>
            <a:r>
              <a:rPr lang="es-MX" sz="1800" b="0" i="0" u="none" strike="noStrike" baseline="0" dirty="0">
                <a:solidFill>
                  <a:srgbClr val="000000"/>
                </a:solidFill>
                <a:latin typeface="Tahoma" panose="020B0604030504040204" pitchFamily="34" charset="0"/>
              </a:rPr>
              <a:t> Technologies (</a:t>
            </a:r>
            <a:r>
              <a:rPr lang="es-MX" sz="1800" b="0" i="0" u="none" strike="noStrike" baseline="0" dirty="0" err="1">
                <a:solidFill>
                  <a:srgbClr val="000000"/>
                </a:solidFill>
                <a:latin typeface="Tahoma" panose="020B0604030504040204" pitchFamily="34" charset="0"/>
              </a:rPr>
              <a:t>ViTECoN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Vellore</a:t>
            </a:r>
            <a:r>
              <a:rPr lang="es-MX" sz="1800" b="0" i="0" u="none" strike="noStrike" baseline="0" dirty="0">
                <a:solidFill>
                  <a:srgbClr val="000000"/>
                </a:solidFill>
                <a:latin typeface="Tahoma" panose="020B0604030504040204" pitchFamily="34" charset="0"/>
              </a:rPr>
              <a:t>, India, pp. 1-5. DOI: 10.1109/ ViTECoN58111.2023.10157950. </a:t>
            </a:r>
          </a:p>
          <a:p>
            <a:r>
              <a:rPr lang="es-MX" sz="1800" b="0" i="0" u="none" strike="noStrike" baseline="0" dirty="0">
                <a:solidFill>
                  <a:srgbClr val="000000"/>
                </a:solidFill>
                <a:latin typeface="Tahoma" panose="020B0604030504040204" pitchFamily="34" charset="0"/>
              </a:rPr>
              <a:t>Deng, W. y Wu, R. (2019) "Real-Time Driver-</a:t>
            </a:r>
            <a:r>
              <a:rPr lang="es-MX" sz="1800" b="0" i="0" u="none" strike="noStrike" baseline="0" dirty="0" err="1">
                <a:solidFill>
                  <a:srgbClr val="000000"/>
                </a:solidFill>
                <a:latin typeface="Tahoma" panose="020B0604030504040204" pitchFamily="34" charset="0"/>
              </a:rPr>
              <a:t>Drowsiness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Detection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Using</a:t>
            </a:r>
            <a:r>
              <a:rPr lang="es-MX" sz="1800" b="0" i="0" u="none" strike="noStrike" baseline="0" dirty="0">
                <a:solidFill>
                  <a:srgbClr val="000000"/>
                </a:solidFill>
                <a:latin typeface="Tahoma" panose="020B0604030504040204" pitchFamily="34" charset="0"/>
              </a:rPr>
              <a:t> Facial </a:t>
            </a:r>
            <a:r>
              <a:rPr lang="es-MX" sz="1800" b="0" i="0" u="none" strike="noStrike" baseline="0" dirty="0" err="1">
                <a:solidFill>
                  <a:srgbClr val="000000"/>
                </a:solidFill>
                <a:latin typeface="Tahoma" panose="020B0604030504040204" pitchFamily="34" charset="0"/>
              </a:rPr>
              <a:t>Features</a:t>
            </a:r>
            <a:r>
              <a:rPr lang="es-MX" sz="1800" b="0" i="0" u="none" strike="noStrike" baseline="0" dirty="0">
                <a:solidFill>
                  <a:srgbClr val="000000"/>
                </a:solidFill>
                <a:latin typeface="Tahoma" panose="020B0604030504040204" pitchFamily="34" charset="0"/>
              </a:rPr>
              <a:t>," en: IEEE Access, vol. 7, pp. 118727-118738. DOI: 10.1109/ACCESS.2019.2936663. </a:t>
            </a:r>
          </a:p>
          <a:p>
            <a:r>
              <a:rPr lang="es-MX" sz="1800" b="0" i="0" u="none" strike="noStrike" baseline="0" dirty="0" err="1">
                <a:solidFill>
                  <a:srgbClr val="000000"/>
                </a:solidFill>
                <a:latin typeface="Tahoma" panose="020B0604030504040204" pitchFamily="34" charset="0"/>
              </a:rPr>
              <a:t>Adochiei</a:t>
            </a:r>
            <a:r>
              <a:rPr lang="es-MX" sz="1800" b="0" i="0" u="none" strike="noStrike" baseline="0" dirty="0">
                <a:solidFill>
                  <a:srgbClr val="000000"/>
                </a:solidFill>
                <a:latin typeface="Tahoma" panose="020B0604030504040204" pitchFamily="34" charset="0"/>
              </a:rPr>
              <a:t>, I.-R., </a:t>
            </a:r>
            <a:r>
              <a:rPr lang="es-MX" sz="1800" b="0" i="0" u="none" strike="noStrike" baseline="0" dirty="0" err="1">
                <a:solidFill>
                  <a:srgbClr val="000000"/>
                </a:solidFill>
                <a:latin typeface="Tahoma" panose="020B0604030504040204" pitchFamily="34" charset="0"/>
              </a:rPr>
              <a:t>Stirbu</a:t>
            </a:r>
            <a:r>
              <a:rPr lang="es-MX" sz="1800" b="0" i="0" u="none" strike="noStrike" baseline="0" dirty="0">
                <a:solidFill>
                  <a:srgbClr val="000000"/>
                </a:solidFill>
                <a:latin typeface="Tahoma" panose="020B0604030504040204" pitchFamily="34" charset="0"/>
              </a:rPr>
              <a:t>, O.-I., </a:t>
            </a:r>
            <a:r>
              <a:rPr lang="es-MX" sz="1800" b="0" i="0" u="none" strike="noStrike" baseline="0" dirty="0" err="1">
                <a:solidFill>
                  <a:srgbClr val="000000"/>
                </a:solidFill>
                <a:latin typeface="Tahoma" panose="020B0604030504040204" pitchFamily="34" charset="0"/>
              </a:rPr>
              <a:t>Adochiei</a:t>
            </a:r>
            <a:r>
              <a:rPr lang="es-MX" sz="1800" b="0" i="0" u="none" strike="noStrike" baseline="0" dirty="0">
                <a:solidFill>
                  <a:srgbClr val="000000"/>
                </a:solidFill>
                <a:latin typeface="Tahoma" panose="020B0604030504040204" pitchFamily="34" charset="0"/>
              </a:rPr>
              <a:t>, N.-I., </a:t>
            </a:r>
            <a:r>
              <a:rPr lang="es-MX" sz="1800" b="0" i="0" u="none" strike="noStrike" baseline="0" dirty="0" err="1">
                <a:solidFill>
                  <a:srgbClr val="000000"/>
                </a:solidFill>
                <a:latin typeface="Tahoma" panose="020B0604030504040204" pitchFamily="34" charset="0"/>
              </a:rPr>
              <a:t>Pericle</a:t>
            </a:r>
            <a:r>
              <a:rPr lang="es-MX" sz="1800" b="0" i="0" u="none" strike="noStrike" baseline="0" dirty="0">
                <a:solidFill>
                  <a:srgbClr val="000000"/>
                </a:solidFill>
                <a:latin typeface="Tahoma" panose="020B0604030504040204" pitchFamily="34" charset="0"/>
              </a:rPr>
              <a:t>-Gabriel, M., Larco, C.-M., </a:t>
            </a:r>
            <a:r>
              <a:rPr lang="es-MX" sz="1800" b="0" i="0" u="none" strike="noStrike" baseline="0" dirty="0" err="1">
                <a:solidFill>
                  <a:srgbClr val="000000"/>
                </a:solidFill>
                <a:latin typeface="Tahoma" panose="020B0604030504040204" pitchFamily="34" charset="0"/>
              </a:rPr>
              <a:t>Mustata</a:t>
            </a:r>
            <a:r>
              <a:rPr lang="es-MX" sz="1800" b="0" i="0" u="none" strike="noStrike" baseline="0" dirty="0">
                <a:solidFill>
                  <a:srgbClr val="000000"/>
                </a:solidFill>
                <a:latin typeface="Tahoma" panose="020B0604030504040204" pitchFamily="34" charset="0"/>
              </a:rPr>
              <a:t>, S.-M. y </a:t>
            </a:r>
            <a:r>
              <a:rPr lang="es-MX" sz="1800" b="0" i="0" u="none" strike="noStrike" baseline="0" dirty="0" err="1">
                <a:solidFill>
                  <a:srgbClr val="000000"/>
                </a:solidFill>
                <a:latin typeface="Tahoma" panose="020B0604030504040204" pitchFamily="34" charset="0"/>
              </a:rPr>
              <a:t>Costin</a:t>
            </a:r>
            <a:r>
              <a:rPr lang="es-MX" sz="1800" b="0" i="0" u="none" strike="noStrike" baseline="0" dirty="0">
                <a:solidFill>
                  <a:srgbClr val="000000"/>
                </a:solidFill>
                <a:latin typeface="Tahoma" panose="020B0604030504040204" pitchFamily="34" charset="0"/>
              </a:rPr>
              <a:t>, D. (2020) "Drivers’ </a:t>
            </a:r>
            <a:r>
              <a:rPr lang="es-MX" sz="1800" b="0" i="0" u="none" strike="noStrike" baseline="0" dirty="0" err="1">
                <a:solidFill>
                  <a:srgbClr val="000000"/>
                </a:solidFill>
                <a:latin typeface="Tahoma" panose="020B0604030504040204" pitchFamily="34" charset="0"/>
              </a:rPr>
              <a:t>Drowsiness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Detection</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Warning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Critical</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Infrastructures</a:t>
            </a:r>
            <a:r>
              <a:rPr lang="es-MX" sz="1800" b="0" i="0" u="none" strike="noStrike" baseline="0" dirty="0">
                <a:solidFill>
                  <a:srgbClr val="000000"/>
                </a:solidFill>
                <a:latin typeface="Tahoma" panose="020B0604030504040204" pitchFamily="34" charset="0"/>
              </a:rPr>
              <a:t>," en: 2020 International </a:t>
            </a:r>
            <a:r>
              <a:rPr lang="es-MX" sz="1800" b="0" i="0" u="none" strike="noStrike" baseline="0" dirty="0" err="1">
                <a:solidFill>
                  <a:srgbClr val="000000"/>
                </a:solidFill>
                <a:latin typeface="Tahoma" panose="020B0604030504040204" pitchFamily="34" charset="0"/>
              </a:rPr>
              <a:t>Conference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e-</a:t>
            </a:r>
            <a:r>
              <a:rPr lang="es-MX" sz="1800" b="0" i="0" u="none" strike="noStrike" baseline="0" dirty="0" err="1">
                <a:solidFill>
                  <a:srgbClr val="000000"/>
                </a:solidFill>
                <a:latin typeface="Tahoma" panose="020B0604030504040204" pitchFamily="34" charset="0"/>
              </a:rPr>
              <a:t>Health</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Bioengineering</a:t>
            </a:r>
            <a:r>
              <a:rPr lang="es-MX" sz="1800" b="0" i="0" u="none" strike="noStrike" baseline="0" dirty="0">
                <a:solidFill>
                  <a:srgbClr val="000000"/>
                </a:solidFill>
                <a:latin typeface="Tahoma" panose="020B0604030504040204" pitchFamily="34" charset="0"/>
              </a:rPr>
              <a:t> (EHB). DOI: 10.1109/ ehb50910.2020.9280165. </a:t>
            </a:r>
          </a:p>
          <a:p>
            <a:r>
              <a:rPr lang="es-MX" sz="1800" b="0" i="0" u="none" strike="noStrike" baseline="0" dirty="0" err="1">
                <a:solidFill>
                  <a:srgbClr val="000000"/>
                </a:solidFill>
                <a:latin typeface="Tahoma" panose="020B0604030504040204" pitchFamily="34" charset="0"/>
              </a:rPr>
              <a:t>Shaily</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Shubhi</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Krishnan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Srikaran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Natarajan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Saisriram</a:t>
            </a:r>
            <a:r>
              <a:rPr lang="es-MX" sz="1800" b="0" i="0" u="none" strike="noStrike" baseline="0" dirty="0">
                <a:solidFill>
                  <a:srgbClr val="000000"/>
                </a:solidFill>
                <a:latin typeface="Tahoma" panose="020B0604030504040204" pitchFamily="34" charset="0"/>
              </a:rPr>
              <a:t> y </a:t>
            </a:r>
            <a:r>
              <a:rPr lang="es-MX" sz="1800" b="0" i="0" u="none" strike="noStrike" baseline="0" dirty="0" err="1">
                <a:solidFill>
                  <a:srgbClr val="000000"/>
                </a:solidFill>
                <a:latin typeface="Tahoma" panose="020B0604030504040204" pitchFamily="34" charset="0"/>
              </a:rPr>
              <a:t>Periyasamy</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Sasikumar</a:t>
            </a:r>
            <a:r>
              <a:rPr lang="es-MX" sz="1800" b="0" i="0" u="none" strike="noStrike" baseline="0" dirty="0">
                <a:solidFill>
                  <a:srgbClr val="000000"/>
                </a:solidFill>
                <a:latin typeface="Tahoma" panose="020B0604030504040204" pitchFamily="34" charset="0"/>
              </a:rPr>
              <a:t>. (2021) "Smart driver </a:t>
            </a:r>
            <a:r>
              <a:rPr lang="es-MX" sz="1800" b="0" i="0" u="none" strike="noStrike" baseline="0" dirty="0" err="1">
                <a:solidFill>
                  <a:srgbClr val="000000"/>
                </a:solidFill>
                <a:latin typeface="Tahoma" panose="020B0604030504040204" pitchFamily="34" charset="0"/>
              </a:rPr>
              <a:t>monitoring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en: Multimedia Tools and </a:t>
            </a:r>
            <a:r>
              <a:rPr lang="es-MX" sz="1800" b="0" i="0" u="none" strike="noStrike" baseline="0" dirty="0" err="1">
                <a:solidFill>
                  <a:srgbClr val="000000"/>
                </a:solidFill>
                <a:latin typeface="Tahoma" panose="020B0604030504040204" pitchFamily="34" charset="0"/>
              </a:rPr>
              <a:t>Applications</a:t>
            </a:r>
            <a:r>
              <a:rPr lang="es-MX" sz="1800" b="0" i="0" u="none" strike="noStrike" baseline="0" dirty="0">
                <a:solidFill>
                  <a:srgbClr val="000000"/>
                </a:solidFill>
                <a:latin typeface="Tahoma" panose="020B0604030504040204" pitchFamily="34" charset="0"/>
              </a:rPr>
              <a:t>, 80, páginas 1-16. DOI: 10.1007/ </a:t>
            </a:r>
          </a:p>
          <a:p>
            <a:r>
              <a:rPr lang="es-MX" sz="1800" b="0" i="0" u="none" strike="noStrike" baseline="0" dirty="0">
                <a:solidFill>
                  <a:srgbClr val="000000"/>
                </a:solidFill>
                <a:latin typeface="Tahoma" panose="020B0604030504040204" pitchFamily="34" charset="0"/>
              </a:rPr>
              <a:t>s11042-021-10877-1. </a:t>
            </a:r>
          </a:p>
          <a:p>
            <a:r>
              <a:rPr lang="es-MX" sz="1800" b="0" i="0" u="none" strike="noStrike" baseline="0" dirty="0" err="1">
                <a:solidFill>
                  <a:srgbClr val="000000"/>
                </a:solidFill>
                <a:latin typeface="Tahoma" panose="020B0604030504040204" pitchFamily="34" charset="0"/>
              </a:rPr>
              <a:t>Mandumula</a:t>
            </a:r>
            <a:r>
              <a:rPr lang="es-MX" sz="1800" b="0" i="0" u="none" strike="noStrike" baseline="0" dirty="0">
                <a:solidFill>
                  <a:srgbClr val="000000"/>
                </a:solidFill>
                <a:latin typeface="Tahoma" panose="020B0604030504040204" pitchFamily="34" charset="0"/>
              </a:rPr>
              <a:t>, S. R., Park, J., </a:t>
            </a:r>
            <a:r>
              <a:rPr lang="es-MX" sz="1800" b="0" i="0" u="none" strike="noStrike" baseline="0" dirty="0" err="1">
                <a:solidFill>
                  <a:srgbClr val="000000"/>
                </a:solidFill>
                <a:latin typeface="Tahoma" panose="020B0604030504040204" pitchFamily="34" charset="0"/>
              </a:rPr>
              <a:t>Asolkar</a:t>
            </a:r>
            <a:r>
              <a:rPr lang="es-MX" sz="1800" b="0" i="0" u="none" strike="noStrike" baseline="0" dirty="0">
                <a:solidFill>
                  <a:srgbClr val="000000"/>
                </a:solidFill>
                <a:latin typeface="Tahoma" panose="020B0604030504040204" pitchFamily="34" charset="0"/>
              </a:rPr>
              <a:t>, R. P., y </a:t>
            </a:r>
            <a:r>
              <a:rPr lang="es-MX" sz="1800" b="0" i="0" u="none" strike="noStrike" baseline="0" dirty="0" err="1">
                <a:solidFill>
                  <a:srgbClr val="000000"/>
                </a:solidFill>
                <a:latin typeface="Tahoma" panose="020B0604030504040204" pitchFamily="34" charset="0"/>
              </a:rPr>
              <a:t>Somashekar</a:t>
            </a:r>
            <a:r>
              <a:rPr lang="es-MX" sz="1800" b="0" i="0" u="none" strike="noStrike" baseline="0" dirty="0">
                <a:solidFill>
                  <a:srgbClr val="000000"/>
                </a:solidFill>
                <a:latin typeface="Tahoma" panose="020B0604030504040204" pitchFamily="34" charset="0"/>
              </a:rPr>
              <a:t>, K. (2023) "Multi-Sensor </a:t>
            </a:r>
            <a:r>
              <a:rPr lang="es-MX" sz="1800" b="0" i="0" u="none" strike="noStrike" baseline="0" dirty="0" err="1">
                <a:solidFill>
                  <a:srgbClr val="000000"/>
                </a:solidFill>
                <a:latin typeface="Tahoma" panose="020B0604030504040204" pitchFamily="34" charset="0"/>
              </a:rPr>
              <a:t>Object</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Detection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Real-Time </a:t>
            </a:r>
            <a:r>
              <a:rPr lang="es-MX" sz="1800" b="0" i="0" u="none" strike="noStrike" baseline="0" dirty="0" err="1">
                <a:solidFill>
                  <a:srgbClr val="000000"/>
                </a:solidFill>
                <a:latin typeface="Tahoma" panose="020B0604030504040204" pitchFamily="34" charset="0"/>
              </a:rPr>
              <a:t>Inferencing</a:t>
            </a:r>
            <a:r>
              <a:rPr lang="es-MX" sz="1800" b="0" i="0" u="none" strike="noStrike" baseline="0" dirty="0">
                <a:solidFill>
                  <a:srgbClr val="000000"/>
                </a:solidFill>
                <a:latin typeface="Tahoma" panose="020B0604030504040204" pitchFamily="34" charset="0"/>
              </a:rPr>
              <a:t> in ADAS," en: 2023 IEEE </a:t>
            </a:r>
            <a:r>
              <a:rPr lang="es-MX" sz="1800" b="0" i="0" u="none" strike="noStrike" baseline="0" dirty="0" err="1">
                <a:solidFill>
                  <a:srgbClr val="000000"/>
                </a:solidFill>
                <a:latin typeface="Tahoma" panose="020B0604030504040204" pitchFamily="34" charset="0"/>
              </a:rPr>
              <a:t>Symposium</a:t>
            </a:r>
            <a:r>
              <a:rPr lang="es-MX" sz="1800" b="0" i="0" u="none" strike="noStrike" baseline="0" dirty="0">
                <a:solidFill>
                  <a:srgbClr val="000000"/>
                </a:solidFill>
                <a:latin typeface="Tahoma" panose="020B0604030504040204" pitchFamily="34" charset="0"/>
              </a:rPr>
              <a:t> Series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Computational</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Intelligence</a:t>
            </a:r>
            <a:r>
              <a:rPr lang="es-MX" sz="1800" b="0" i="0" u="none" strike="noStrike" baseline="0" dirty="0">
                <a:solidFill>
                  <a:srgbClr val="000000"/>
                </a:solidFill>
                <a:latin typeface="Tahoma" panose="020B0604030504040204" pitchFamily="34" charset="0"/>
              </a:rPr>
              <a:t> (SSCI), </a:t>
            </a:r>
            <a:r>
              <a:rPr lang="es-MX" sz="1800" b="0" i="0" u="none" strike="noStrike" baseline="0" dirty="0" err="1">
                <a:solidFill>
                  <a:srgbClr val="000000"/>
                </a:solidFill>
                <a:latin typeface="Tahoma" panose="020B0604030504040204" pitchFamily="34" charset="0"/>
              </a:rPr>
              <a:t>Mexico</a:t>
            </a:r>
            <a:r>
              <a:rPr lang="es-MX" sz="1800" b="0" i="0" u="none" strike="noStrike" baseline="0" dirty="0">
                <a:solidFill>
                  <a:srgbClr val="000000"/>
                </a:solidFill>
                <a:latin typeface="Tahoma" panose="020B0604030504040204" pitchFamily="34" charset="0"/>
              </a:rPr>
              <a:t> City, </a:t>
            </a:r>
            <a:r>
              <a:rPr lang="es-MX" sz="1800" b="0" i="0" u="none" strike="noStrike" baseline="0" dirty="0" err="1">
                <a:solidFill>
                  <a:srgbClr val="000000"/>
                </a:solidFill>
                <a:latin typeface="Tahoma" panose="020B0604030504040204" pitchFamily="34" charset="0"/>
              </a:rPr>
              <a:t>Mexico</a:t>
            </a:r>
            <a:r>
              <a:rPr lang="es-MX" sz="1800" b="0" i="0" u="none" strike="noStrike" baseline="0" dirty="0">
                <a:solidFill>
                  <a:srgbClr val="000000"/>
                </a:solidFill>
                <a:latin typeface="Tahoma" panose="020B0604030504040204" pitchFamily="34" charset="0"/>
              </a:rPr>
              <a:t>, pp. 215-220. DOI: 10.1109/SSCI52147.2023.10371789. </a:t>
            </a:r>
          </a:p>
          <a:p>
            <a:r>
              <a:rPr lang="es-ES" sz="1800" b="0" i="0" u="none" strike="noStrike" baseline="0" dirty="0">
                <a:solidFill>
                  <a:srgbClr val="000000"/>
                </a:solidFill>
                <a:latin typeface="Tahoma" panose="020B0604030504040204" pitchFamily="34" charset="0"/>
              </a:rPr>
              <a:t>Vázquez, S. (2020, 10 de diciembre). 42% de los accidentes están relacionados con fatiga del conductor. Alianza </a:t>
            </a:r>
            <a:r>
              <a:rPr lang="es-ES" sz="1800" b="0" i="0" u="none" strike="noStrike" baseline="0" dirty="0" err="1">
                <a:solidFill>
                  <a:srgbClr val="000000"/>
                </a:solidFill>
                <a:latin typeface="Tahoma" panose="020B0604030504040204" pitchFamily="34" charset="0"/>
              </a:rPr>
              <a:t>Flotillera</a:t>
            </a:r>
            <a:r>
              <a:rPr lang="es-ES" sz="1800" b="0" i="0" u="none" strike="noStrike" baseline="0" dirty="0">
                <a:solidFill>
                  <a:srgbClr val="000000"/>
                </a:solidFill>
                <a:latin typeface="Tahoma" panose="020B0604030504040204" pitchFamily="34" charset="0"/>
              </a:rPr>
              <a:t>. https://alianzaflotillera.com/ (consultado el 30 de mayo de 2024) </a:t>
            </a:r>
            <a:endParaRPr lang="es-MX" dirty="0"/>
          </a:p>
        </p:txBody>
      </p:sp>
    </p:spTree>
    <p:extLst>
      <p:ext uri="{BB962C8B-B14F-4D97-AF65-F5344CB8AC3E}">
        <p14:creationId xmlns:p14="http://schemas.microsoft.com/office/powerpoint/2010/main" val="375021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4" y="775144"/>
            <a:ext cx="8118763" cy="849554"/>
          </a:xfrm>
        </p:spPr>
        <p:txBody>
          <a:bodyPr>
            <a:normAutofit/>
          </a:bodyPr>
          <a:lstStyle/>
          <a:p>
            <a:endParaRPr lang="es-MX"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14</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9" name="Marcador de contenido 2">
            <a:extLst>
              <a:ext uri="{FF2B5EF4-FFF2-40B4-BE49-F238E27FC236}">
                <a16:creationId xmlns:a16="http://schemas.microsoft.com/office/drawing/2014/main" id="{7CBDE639-E64E-49F1-A510-E6541325F6BE}"/>
              </a:ext>
            </a:extLst>
          </p:cNvPr>
          <p:cNvSpPr txBox="1">
            <a:spLocks/>
          </p:cNvSpPr>
          <p:nvPr/>
        </p:nvSpPr>
        <p:spPr>
          <a:xfrm>
            <a:off x="890961" y="2321099"/>
            <a:ext cx="10515600" cy="29593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7200" dirty="0">
                <a:solidFill>
                  <a:schemeClr val="tx1"/>
                </a:solidFill>
                <a:latin typeface="TrebuchetMS"/>
              </a:rPr>
              <a:t>¡ Gracias </a:t>
            </a:r>
            <a:r>
              <a:rPr lang="en-US" sz="7200" dirty="0" err="1">
                <a:solidFill>
                  <a:schemeClr val="tx1"/>
                </a:solidFill>
                <a:latin typeface="TrebuchetMS"/>
              </a:rPr>
              <a:t>por</a:t>
            </a:r>
            <a:r>
              <a:rPr lang="en-US" sz="7200" dirty="0">
                <a:solidFill>
                  <a:schemeClr val="tx1"/>
                </a:solidFill>
                <a:latin typeface="TrebuchetMS"/>
              </a:rPr>
              <a:t> </a:t>
            </a:r>
            <a:r>
              <a:rPr lang="es-MX" sz="7200" dirty="0">
                <a:solidFill>
                  <a:schemeClr val="tx1"/>
                </a:solidFill>
                <a:latin typeface="TrebuchetMS"/>
              </a:rPr>
              <a:t>su</a:t>
            </a:r>
            <a:r>
              <a:rPr lang="en-US" sz="7200" dirty="0">
                <a:solidFill>
                  <a:schemeClr val="tx1"/>
                </a:solidFill>
                <a:latin typeface="TrebuchetMS"/>
              </a:rPr>
              <a:t> </a:t>
            </a:r>
            <a:r>
              <a:rPr lang="es-MX" sz="7200" dirty="0">
                <a:solidFill>
                  <a:schemeClr val="tx1"/>
                </a:solidFill>
                <a:latin typeface="TrebuchetMS"/>
              </a:rPr>
              <a:t>atención</a:t>
            </a:r>
            <a:r>
              <a:rPr lang="en-US" sz="7200" dirty="0">
                <a:solidFill>
                  <a:schemeClr val="tx1"/>
                </a:solidFill>
                <a:latin typeface="TrebuchetMS"/>
              </a:rPr>
              <a:t> !</a:t>
            </a:r>
            <a:endParaRPr lang="es-MX" sz="7200" dirty="0">
              <a:solidFill>
                <a:schemeClr val="tx1"/>
              </a:solidFill>
            </a:endParaRPr>
          </a:p>
        </p:txBody>
      </p:sp>
    </p:spTree>
    <p:extLst>
      <p:ext uri="{BB962C8B-B14F-4D97-AF65-F5344CB8AC3E}">
        <p14:creationId xmlns:p14="http://schemas.microsoft.com/office/powerpoint/2010/main" val="19445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8AB3F-78DD-53D4-DD43-B0D56BF08DB4}"/>
              </a:ext>
            </a:extLst>
          </p:cNvPr>
          <p:cNvSpPr>
            <a:spLocks noGrp="1"/>
          </p:cNvSpPr>
          <p:nvPr>
            <p:ph type="title"/>
          </p:nvPr>
        </p:nvSpPr>
        <p:spPr/>
        <p:txBody>
          <a:bodyPr>
            <a:normAutofit/>
          </a:bodyPr>
          <a:lstStyle/>
          <a:p>
            <a:r>
              <a:rPr lang="es-MX" sz="4400" dirty="0"/>
              <a:t>     Resumen</a:t>
            </a:r>
          </a:p>
        </p:txBody>
      </p:sp>
      <p:sp>
        <p:nvSpPr>
          <p:cNvPr id="3" name="Marcador de contenido 2">
            <a:extLst>
              <a:ext uri="{FF2B5EF4-FFF2-40B4-BE49-F238E27FC236}">
                <a16:creationId xmlns:a16="http://schemas.microsoft.com/office/drawing/2014/main" id="{C24A68A2-F175-AEC4-BE16-39F9AB48FD59}"/>
              </a:ext>
            </a:extLst>
          </p:cNvPr>
          <p:cNvSpPr>
            <a:spLocks noGrp="1"/>
          </p:cNvSpPr>
          <p:nvPr>
            <p:ph idx="1"/>
          </p:nvPr>
        </p:nvSpPr>
        <p:spPr>
          <a:xfrm>
            <a:off x="581192" y="2444884"/>
            <a:ext cx="5390482" cy="3678303"/>
          </a:xfrm>
        </p:spPr>
        <p:txBody>
          <a:bodyPr>
            <a:normAutofit/>
          </a:bodyPr>
          <a:lstStyle/>
          <a:p>
            <a:r>
              <a:rPr lang="es-ES" dirty="0"/>
              <a:t>El proyecto se enfoca en desarrollar un sistema de detección de situaciones que representen posibles peligros al conducir, utilizando un sistema de visión y técnicas de inteligencia artificial. Se buscará identificar la detección simultanea de distracción al volante y próximos obstáculos en el camino.</a:t>
            </a:r>
          </a:p>
          <a:p>
            <a:r>
              <a:rPr lang="es-ES" dirty="0"/>
              <a:t>Se espera que identificando estas situaciones de riesgo se pueda mandar alerta en la cabina del auto, visual, auditiva (similar a un copiloto alertando de un peligro).</a:t>
            </a:r>
          </a:p>
        </p:txBody>
      </p:sp>
      <p:sp>
        <p:nvSpPr>
          <p:cNvPr id="4" name="Marcador de número de diapositiva 3">
            <a:extLst>
              <a:ext uri="{FF2B5EF4-FFF2-40B4-BE49-F238E27FC236}">
                <a16:creationId xmlns:a16="http://schemas.microsoft.com/office/drawing/2014/main" id="{722ECE5B-4123-A96C-2857-511907CDD310}"/>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Imagen 4">
            <a:extLst>
              <a:ext uri="{FF2B5EF4-FFF2-40B4-BE49-F238E27FC236}">
                <a16:creationId xmlns:a16="http://schemas.microsoft.com/office/drawing/2014/main" id="{6FD0B36E-E71E-C26F-ECC0-1B4D6FE2AFB7}"/>
              </a:ext>
            </a:extLst>
          </p:cNvPr>
          <p:cNvPicPr>
            <a:picLocks noChangeAspect="1"/>
          </p:cNvPicPr>
          <p:nvPr/>
        </p:nvPicPr>
        <p:blipFill>
          <a:blip r:embed="rId2"/>
          <a:stretch>
            <a:fillRect/>
          </a:stretch>
        </p:blipFill>
        <p:spPr>
          <a:xfrm>
            <a:off x="581192" y="734813"/>
            <a:ext cx="749873" cy="1030313"/>
          </a:xfrm>
          <a:prstGeom prst="rect">
            <a:avLst/>
          </a:prstGeom>
        </p:spPr>
      </p:pic>
      <p:pic>
        <p:nvPicPr>
          <p:cNvPr id="6" name="Picture 5">
            <a:extLst>
              <a:ext uri="{FF2B5EF4-FFF2-40B4-BE49-F238E27FC236}">
                <a16:creationId xmlns:a16="http://schemas.microsoft.com/office/drawing/2014/main" id="{0B38EEBA-64E9-3F51-9248-BD0E61CC09EE}"/>
              </a:ext>
            </a:extLst>
          </p:cNvPr>
          <p:cNvPicPr>
            <a:picLocks noChangeAspect="1"/>
          </p:cNvPicPr>
          <p:nvPr/>
        </p:nvPicPr>
        <p:blipFill>
          <a:blip r:embed="rId3"/>
          <a:stretch>
            <a:fillRect/>
          </a:stretch>
        </p:blipFill>
        <p:spPr>
          <a:xfrm>
            <a:off x="6220327" y="2344519"/>
            <a:ext cx="4898274" cy="3678303"/>
          </a:xfrm>
          <a:prstGeom prst="rect">
            <a:avLst/>
          </a:prstGeom>
        </p:spPr>
      </p:pic>
      <p:pic>
        <p:nvPicPr>
          <p:cNvPr id="11" name="Picture 10">
            <a:extLst>
              <a:ext uri="{FF2B5EF4-FFF2-40B4-BE49-F238E27FC236}">
                <a16:creationId xmlns:a16="http://schemas.microsoft.com/office/drawing/2014/main" id="{BE802692-BB11-A85F-FF84-DF00D54814C7}"/>
              </a:ext>
            </a:extLst>
          </p:cNvPr>
          <p:cNvPicPr>
            <a:picLocks noChangeAspect="1"/>
          </p:cNvPicPr>
          <p:nvPr/>
        </p:nvPicPr>
        <p:blipFill>
          <a:blip r:embed="rId4"/>
          <a:stretch>
            <a:fillRect/>
          </a:stretch>
        </p:blipFill>
        <p:spPr>
          <a:xfrm>
            <a:off x="6220327" y="4399446"/>
            <a:ext cx="1623376" cy="1623376"/>
          </a:xfrm>
          <a:prstGeom prst="rect">
            <a:avLst/>
          </a:prstGeom>
        </p:spPr>
      </p:pic>
    </p:spTree>
    <p:extLst>
      <p:ext uri="{BB962C8B-B14F-4D97-AF65-F5344CB8AC3E}">
        <p14:creationId xmlns:p14="http://schemas.microsoft.com/office/powerpoint/2010/main" val="324897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0156-6EB5-E4B2-58E9-FB6060C768E4}"/>
              </a:ext>
            </a:extLst>
          </p:cNvPr>
          <p:cNvSpPr>
            <a:spLocks noGrp="1"/>
          </p:cNvSpPr>
          <p:nvPr>
            <p:ph type="title"/>
          </p:nvPr>
        </p:nvSpPr>
        <p:spPr/>
        <p:txBody>
          <a:bodyPr/>
          <a:lstStyle/>
          <a:p>
            <a:r>
              <a:rPr lang="es-MX" dirty="0"/>
              <a:t>	  </a:t>
            </a:r>
            <a:r>
              <a:rPr lang="es-MX" sz="2800" dirty="0"/>
              <a:t>Resumen</a:t>
            </a:r>
            <a:endParaRPr lang="es-MX" dirty="0"/>
          </a:p>
        </p:txBody>
      </p:sp>
      <p:sp>
        <p:nvSpPr>
          <p:cNvPr id="3" name="Content Placeholder 2">
            <a:extLst>
              <a:ext uri="{FF2B5EF4-FFF2-40B4-BE49-F238E27FC236}">
                <a16:creationId xmlns:a16="http://schemas.microsoft.com/office/drawing/2014/main" id="{618FBDA1-C6FA-6FC6-90A0-37AD5690F174}"/>
              </a:ext>
            </a:extLst>
          </p:cNvPr>
          <p:cNvSpPr>
            <a:spLocks noGrp="1"/>
          </p:cNvSpPr>
          <p:nvPr>
            <p:ph idx="1"/>
          </p:nvPr>
        </p:nvSpPr>
        <p:spPr>
          <a:xfrm>
            <a:off x="581192" y="2180496"/>
            <a:ext cx="6258147" cy="3678303"/>
          </a:xfrm>
        </p:spPr>
        <p:txBody>
          <a:bodyPr>
            <a:normAutofit fontScale="92500" lnSpcReduction="10000"/>
          </a:bodyPr>
          <a:lstStyle/>
          <a:p>
            <a:r>
              <a:rPr lang="es-MX" dirty="0"/>
              <a:t>El prototipo consta de un sistema de visión dirigido hacia el camino para detectar posibles colisiones, objetos, personas o animales en la vía, generando alertas para detener el automóvil ante peligros inminentes y otro sistema de visión dirigido al conductor con el fin de detectar distracción en su mirada. También se detectará el cambio de estado de semáforos y la velocidad del vehículo circulante adelante, permitiendo ajustes de velocidad seguros.</a:t>
            </a:r>
          </a:p>
          <a:p>
            <a:r>
              <a:rPr lang="es-MX" dirty="0"/>
              <a:t>Todo esto se realizará con un presupuesto limitado para que pueda ser implementado en un carro común, asegurando así que esta tecnología esté al alcance de un amplio público y contribuya a mejorar la seguridad vial de manera accesible.</a:t>
            </a:r>
          </a:p>
          <a:p>
            <a:endParaRPr lang="es-MX" dirty="0"/>
          </a:p>
        </p:txBody>
      </p:sp>
      <p:sp>
        <p:nvSpPr>
          <p:cNvPr id="4" name="Slide Number Placeholder 3">
            <a:extLst>
              <a:ext uri="{FF2B5EF4-FFF2-40B4-BE49-F238E27FC236}">
                <a16:creationId xmlns:a16="http://schemas.microsoft.com/office/drawing/2014/main" id="{64FB9F9B-A322-D8B2-788D-C75CE7CA4D9F}"/>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n 4">
            <a:extLst>
              <a:ext uri="{FF2B5EF4-FFF2-40B4-BE49-F238E27FC236}">
                <a16:creationId xmlns:a16="http://schemas.microsoft.com/office/drawing/2014/main" id="{2B247A3E-0FB0-82A6-BFFA-3D87C13B01F7}"/>
              </a:ext>
            </a:extLst>
          </p:cNvPr>
          <p:cNvPicPr>
            <a:picLocks noChangeAspect="1"/>
          </p:cNvPicPr>
          <p:nvPr/>
        </p:nvPicPr>
        <p:blipFill>
          <a:blip r:embed="rId2"/>
          <a:stretch>
            <a:fillRect/>
          </a:stretch>
        </p:blipFill>
        <p:spPr>
          <a:xfrm>
            <a:off x="581192" y="734813"/>
            <a:ext cx="749873" cy="1030313"/>
          </a:xfrm>
          <a:prstGeom prst="rect">
            <a:avLst/>
          </a:prstGeom>
        </p:spPr>
      </p:pic>
      <p:pic>
        <p:nvPicPr>
          <p:cNvPr id="7" name="Picture 6">
            <a:extLst>
              <a:ext uri="{FF2B5EF4-FFF2-40B4-BE49-F238E27FC236}">
                <a16:creationId xmlns:a16="http://schemas.microsoft.com/office/drawing/2014/main" id="{6074EDE4-B01B-28A1-F70E-8962BE8739CF}"/>
              </a:ext>
            </a:extLst>
          </p:cNvPr>
          <p:cNvPicPr>
            <a:picLocks noChangeAspect="1"/>
          </p:cNvPicPr>
          <p:nvPr/>
        </p:nvPicPr>
        <p:blipFill>
          <a:blip r:embed="rId3"/>
          <a:stretch>
            <a:fillRect/>
          </a:stretch>
        </p:blipFill>
        <p:spPr>
          <a:xfrm>
            <a:off x="7134275" y="2626873"/>
            <a:ext cx="4298206" cy="2418347"/>
          </a:xfrm>
          <a:prstGeom prst="rect">
            <a:avLst/>
          </a:prstGeom>
        </p:spPr>
      </p:pic>
    </p:spTree>
    <p:extLst>
      <p:ext uri="{BB962C8B-B14F-4D97-AF65-F5344CB8AC3E}">
        <p14:creationId xmlns:p14="http://schemas.microsoft.com/office/powerpoint/2010/main" val="349960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ABD21-B92C-29E2-9D24-6389147E24DD}"/>
              </a:ext>
            </a:extLst>
          </p:cNvPr>
          <p:cNvSpPr>
            <a:spLocks noGrp="1"/>
          </p:cNvSpPr>
          <p:nvPr>
            <p:ph type="title"/>
          </p:nvPr>
        </p:nvSpPr>
        <p:spPr/>
        <p:txBody>
          <a:bodyPr/>
          <a:lstStyle/>
          <a:p>
            <a:r>
              <a:rPr lang="es-MX" dirty="0"/>
              <a:t>       </a:t>
            </a:r>
            <a:r>
              <a:rPr lang="es-MX" sz="4400" dirty="0"/>
              <a:t>Antecedentes</a:t>
            </a:r>
          </a:p>
        </p:txBody>
      </p:sp>
      <p:sp>
        <p:nvSpPr>
          <p:cNvPr id="4" name="Marcador de número de diapositiva 3">
            <a:extLst>
              <a:ext uri="{FF2B5EF4-FFF2-40B4-BE49-F238E27FC236}">
                <a16:creationId xmlns:a16="http://schemas.microsoft.com/office/drawing/2014/main" id="{DB8B8951-2E45-8DF0-7B13-22B1CEBBA1B3}"/>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Imagen 4">
            <a:extLst>
              <a:ext uri="{FF2B5EF4-FFF2-40B4-BE49-F238E27FC236}">
                <a16:creationId xmlns:a16="http://schemas.microsoft.com/office/drawing/2014/main" id="{369A942A-15B3-E851-C91A-3090FAC18D92}"/>
              </a:ext>
            </a:extLst>
          </p:cNvPr>
          <p:cNvPicPr>
            <a:picLocks noChangeAspect="1"/>
          </p:cNvPicPr>
          <p:nvPr/>
        </p:nvPicPr>
        <p:blipFill>
          <a:blip r:embed="rId2"/>
          <a:stretch>
            <a:fillRect/>
          </a:stretch>
        </p:blipFill>
        <p:spPr>
          <a:xfrm>
            <a:off x="581192" y="734813"/>
            <a:ext cx="749873" cy="1030313"/>
          </a:xfrm>
          <a:prstGeom prst="rect">
            <a:avLst/>
          </a:prstGeom>
        </p:spPr>
      </p:pic>
      <p:pic>
        <p:nvPicPr>
          <p:cNvPr id="11" name="Picture 10">
            <a:extLst>
              <a:ext uri="{FF2B5EF4-FFF2-40B4-BE49-F238E27FC236}">
                <a16:creationId xmlns:a16="http://schemas.microsoft.com/office/drawing/2014/main" id="{F356CB6C-C0E2-712B-0B77-CC3798EA4B10}"/>
              </a:ext>
            </a:extLst>
          </p:cNvPr>
          <p:cNvPicPr>
            <a:picLocks noChangeAspect="1"/>
          </p:cNvPicPr>
          <p:nvPr/>
        </p:nvPicPr>
        <p:blipFill>
          <a:blip r:embed="rId3"/>
          <a:stretch>
            <a:fillRect/>
          </a:stretch>
        </p:blipFill>
        <p:spPr>
          <a:xfrm>
            <a:off x="7114239" y="1903064"/>
            <a:ext cx="4167384" cy="4696576"/>
          </a:xfrm>
          <a:prstGeom prst="rect">
            <a:avLst/>
          </a:prstGeom>
        </p:spPr>
      </p:pic>
      <p:pic>
        <p:nvPicPr>
          <p:cNvPr id="14" name="Content Placeholder 13">
            <a:extLst>
              <a:ext uri="{FF2B5EF4-FFF2-40B4-BE49-F238E27FC236}">
                <a16:creationId xmlns:a16="http://schemas.microsoft.com/office/drawing/2014/main" id="{FCE95E26-B20A-27BB-E19A-B19C9BFCE305}"/>
              </a:ext>
            </a:extLst>
          </p:cNvPr>
          <p:cNvPicPr>
            <a:picLocks noGrp="1" noChangeAspect="1"/>
          </p:cNvPicPr>
          <p:nvPr>
            <p:ph idx="1"/>
          </p:nvPr>
        </p:nvPicPr>
        <p:blipFill>
          <a:blip r:embed="rId4"/>
          <a:stretch>
            <a:fillRect/>
          </a:stretch>
        </p:blipFill>
        <p:spPr>
          <a:xfrm>
            <a:off x="581192" y="2211030"/>
            <a:ext cx="5756275" cy="3143634"/>
          </a:xfrm>
          <a:prstGeom prst="rect">
            <a:avLst/>
          </a:prstGeom>
        </p:spPr>
      </p:pic>
    </p:spTree>
    <p:extLst>
      <p:ext uri="{BB962C8B-B14F-4D97-AF65-F5344CB8AC3E}">
        <p14:creationId xmlns:p14="http://schemas.microsoft.com/office/powerpoint/2010/main" val="233878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3" y="775144"/>
            <a:ext cx="8724901" cy="849554"/>
          </a:xfrm>
        </p:spPr>
        <p:txBody>
          <a:bodyPr>
            <a:normAutofit/>
          </a:bodyPr>
          <a:lstStyle/>
          <a:p>
            <a:r>
              <a:rPr lang="es-MX" sz="4000" dirty="0"/>
              <a:t>Antecedentes </a:t>
            </a: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5</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8" name="CuadroTexto 7">
            <a:extLst>
              <a:ext uri="{FF2B5EF4-FFF2-40B4-BE49-F238E27FC236}">
                <a16:creationId xmlns:a16="http://schemas.microsoft.com/office/drawing/2014/main" id="{912BF6D2-0BBA-6F92-83ED-60DBF4A948D8}"/>
              </a:ext>
            </a:extLst>
          </p:cNvPr>
          <p:cNvSpPr txBox="1"/>
          <p:nvPr/>
        </p:nvSpPr>
        <p:spPr>
          <a:xfrm>
            <a:off x="581193" y="1985818"/>
            <a:ext cx="5425241" cy="3231654"/>
          </a:xfrm>
          <a:prstGeom prst="rect">
            <a:avLst/>
          </a:prstGeom>
          <a:noFill/>
        </p:spPr>
        <p:txBody>
          <a:bodyPr wrap="square" rtlCol="0">
            <a:spAutoFit/>
          </a:bodyPr>
          <a:lstStyle/>
          <a:p>
            <a:r>
              <a:rPr lang="es-ES" sz="1200" dirty="0"/>
              <a:t>Siguiendo con la investigación abarcando el tema de detección de objetos se encuentra Para abordar estas limitaciones, se emplea una cámara de eventos junto con la cámara convencional. El enfoque propuesto incorpora un módulo de agregación temporal </a:t>
            </a:r>
            <a:r>
              <a:rPr lang="es-ES" sz="1200" dirty="0" err="1"/>
              <a:t>multi-escala</a:t>
            </a:r>
            <a:r>
              <a:rPr lang="es-ES" sz="1200" dirty="0"/>
              <a:t> para aprovechar los eventos en diferentes intervalos de tiempo y un módulo de fusión bidireccional para combinar características de ambas modalidades de manera eficiente. El objetivo principal es identificar las señales de tráfico y procesar la imagen en el menor tiempo posible. Para lograr esto, se emplea un modelo personalizado de red neuronal convolucional que clasifica las señales de tráfico con mayor precisión que los modelos existentes. Para abordar estas preocupaciones, se propone un análisis del estado del arte en la identificación de objetos y se propone una red convolucional deformable con profundidades ajustables.</a:t>
            </a:r>
          </a:p>
          <a:p>
            <a:r>
              <a:rPr lang="es-ES" sz="1200" dirty="0"/>
              <a:t>Los resultados de la investigación sugieren que esta propuesta es mejor que las prácticas actuales, ya que combina redes convolucionales profundas con estructuras convolucionales flexibles para tener en cuenta las variaciones geométricas y obtener características a múltiples escalas</a:t>
            </a:r>
            <a:endParaRPr lang="es-MX" sz="1200" dirty="0"/>
          </a:p>
        </p:txBody>
      </p:sp>
      <p:pic>
        <p:nvPicPr>
          <p:cNvPr id="10" name="Picture 9">
            <a:extLst>
              <a:ext uri="{FF2B5EF4-FFF2-40B4-BE49-F238E27FC236}">
                <a16:creationId xmlns:a16="http://schemas.microsoft.com/office/drawing/2014/main" id="{2607B6E8-61B6-7A49-BEA2-7F799EA8B1C4}"/>
              </a:ext>
            </a:extLst>
          </p:cNvPr>
          <p:cNvPicPr>
            <a:picLocks noChangeAspect="1"/>
          </p:cNvPicPr>
          <p:nvPr/>
        </p:nvPicPr>
        <p:blipFill>
          <a:blip r:embed="rId4"/>
          <a:stretch>
            <a:fillRect/>
          </a:stretch>
        </p:blipFill>
        <p:spPr>
          <a:xfrm>
            <a:off x="6095999" y="1985818"/>
            <a:ext cx="5425243" cy="3708282"/>
          </a:xfrm>
          <a:prstGeom prst="rect">
            <a:avLst/>
          </a:prstGeom>
        </p:spPr>
      </p:pic>
    </p:spTree>
    <p:extLst>
      <p:ext uri="{BB962C8B-B14F-4D97-AF65-F5344CB8AC3E}">
        <p14:creationId xmlns:p14="http://schemas.microsoft.com/office/powerpoint/2010/main" val="368413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83C0FC-9798-EFEB-46DC-164EFA8346A8}"/>
              </a:ext>
            </a:extLst>
          </p:cNvPr>
          <p:cNvSpPr>
            <a:spLocks noGrp="1"/>
          </p:cNvSpPr>
          <p:nvPr>
            <p:ph type="title"/>
          </p:nvPr>
        </p:nvSpPr>
        <p:spPr/>
        <p:txBody>
          <a:bodyPr>
            <a:normAutofit fontScale="90000"/>
          </a:bodyPr>
          <a:lstStyle/>
          <a:p>
            <a:r>
              <a:rPr lang="es-ES" dirty="0"/>
              <a:t>		</a:t>
            </a:r>
            <a:r>
              <a:rPr lang="es-ES" sz="4000" dirty="0"/>
              <a:t>Justificación</a:t>
            </a:r>
            <a:br>
              <a:rPr lang="es-ES" dirty="0"/>
            </a:br>
            <a:endParaRPr lang="es-MX" dirty="0"/>
          </a:p>
        </p:txBody>
      </p:sp>
      <p:sp>
        <p:nvSpPr>
          <p:cNvPr id="3" name="Marcador de contenido 2">
            <a:extLst>
              <a:ext uri="{FF2B5EF4-FFF2-40B4-BE49-F238E27FC236}">
                <a16:creationId xmlns:a16="http://schemas.microsoft.com/office/drawing/2014/main" id="{7E4C7735-CE19-2EA7-D32A-C76C9D1414E7}"/>
              </a:ext>
            </a:extLst>
          </p:cNvPr>
          <p:cNvSpPr>
            <a:spLocks noGrp="1"/>
          </p:cNvSpPr>
          <p:nvPr>
            <p:ph idx="1"/>
          </p:nvPr>
        </p:nvSpPr>
        <p:spPr/>
        <p:txBody>
          <a:bodyPr>
            <a:normAutofit fontScale="85000" lnSpcReduction="20000"/>
          </a:bodyPr>
          <a:lstStyle/>
          <a:p>
            <a:r>
              <a:rPr lang="es-ES" dirty="0"/>
              <a:t>La implementación de tecnologías avanzadas en la detección de comportamientos peligrosos al volante se ha convertido en una prioridad ante la preocupante estadística revelada por Miguel Martínez, director general del Instituto Mexicano del Transporte (IMT), que señala que aproximadamente el 42% de los accidentes de tránsito están relacionados con la fatiga del conductor (Vázquez, 2020). Esta cifra alarmante subraya la necesidad urgente de medidas efectivas para abordar este problema.</a:t>
            </a:r>
          </a:p>
          <a:p>
            <a:r>
              <a:rPr lang="es-ES" dirty="0"/>
              <a:t>Además, según datos recopilados por Vázquez (2020), las distracciones contribuyen a aproximadamente el 30% de los accidentes de tránsito. Este panorama subraya la importancia de implementar estrategias de seguridad vial que aborden tanto la fatiga del conductor como las distracciones al volante.</a:t>
            </a:r>
          </a:p>
          <a:p>
            <a:r>
              <a:rPr lang="es-ES" dirty="0"/>
              <a:t>La aplicación de tecnologías como la visión por computadora y el aprendizaje automático ofrece una solución prometedora para mitigar estos riesgos. Estas tecnologías permiten una detección rápida y precisa de comportamientos peligrosos, proporcionando una capa adicional de seguridad tanto para los conductores como para los pasajeros. Al detectar situaciones de riesgo en el entorno vial, estas tecnologías pueden alertar a los conductores y tomar medidas preventivas para evitar accidentes.</a:t>
            </a:r>
          </a:p>
          <a:p>
            <a:r>
              <a:rPr lang="es-ES" dirty="0"/>
              <a:t>La implementación de tecnologías avanzadas en la detección de comportamientos peligrosos al volante se fundamenta en la necesidad de abordar de manera efectiva las causas principales de los accidentes de tránsito, como la fatiga del conductor y las distracciones, con el objetivo de garantizar la seguridad de todos los usuarios de la carretera.</a:t>
            </a:r>
            <a:endParaRPr lang="es-MX" dirty="0"/>
          </a:p>
        </p:txBody>
      </p:sp>
      <p:sp>
        <p:nvSpPr>
          <p:cNvPr id="4" name="Marcador de número de diapositiva 3">
            <a:extLst>
              <a:ext uri="{FF2B5EF4-FFF2-40B4-BE49-F238E27FC236}">
                <a16:creationId xmlns:a16="http://schemas.microsoft.com/office/drawing/2014/main" id="{9666A241-9969-5417-2F0A-54249FB8FD7E}"/>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4">
            <a:extLst>
              <a:ext uri="{FF2B5EF4-FFF2-40B4-BE49-F238E27FC236}">
                <a16:creationId xmlns:a16="http://schemas.microsoft.com/office/drawing/2014/main" id="{5023139F-007B-43F3-EA7A-BA8C55593F14}"/>
              </a:ext>
            </a:extLst>
          </p:cNvPr>
          <p:cNvPicPr>
            <a:picLocks noChangeAspect="1"/>
          </p:cNvPicPr>
          <p:nvPr/>
        </p:nvPicPr>
        <p:blipFill>
          <a:blip r:embed="rId2"/>
          <a:stretch>
            <a:fillRect/>
          </a:stretch>
        </p:blipFill>
        <p:spPr>
          <a:xfrm>
            <a:off x="664431" y="693899"/>
            <a:ext cx="749873" cy="1030313"/>
          </a:xfrm>
          <a:prstGeom prst="rect">
            <a:avLst/>
          </a:prstGeom>
        </p:spPr>
      </p:pic>
    </p:spTree>
    <p:extLst>
      <p:ext uri="{BB962C8B-B14F-4D97-AF65-F5344CB8AC3E}">
        <p14:creationId xmlns:p14="http://schemas.microsoft.com/office/powerpoint/2010/main" val="201830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5" y="775144"/>
            <a:ext cx="6751782" cy="849554"/>
          </a:xfrm>
        </p:spPr>
        <p:txBody>
          <a:bodyPr>
            <a:normAutofit/>
          </a:bodyPr>
          <a:lstStyle/>
          <a:p>
            <a:r>
              <a:rPr lang="es-MX" sz="4000" dirty="0"/>
              <a:t>OBJETIVOS</a:t>
            </a:r>
            <a:r>
              <a:rPr lang="es-MX" dirty="0">
                <a:latin typeface="Arial Rounded MT Bold" panose="020F0704030504030204" pitchFamily="34" charset="0"/>
              </a:rPr>
              <a:t> </a:t>
            </a: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7</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11" name="Marcador de contenido 2">
            <a:extLst>
              <a:ext uri="{FF2B5EF4-FFF2-40B4-BE49-F238E27FC236}">
                <a16:creationId xmlns:a16="http://schemas.microsoft.com/office/drawing/2014/main" id="{D36ECAC4-5DED-492E-B948-C0C1659A56D0}"/>
              </a:ext>
            </a:extLst>
          </p:cNvPr>
          <p:cNvSpPr txBox="1">
            <a:spLocks/>
          </p:cNvSpPr>
          <p:nvPr/>
        </p:nvSpPr>
        <p:spPr>
          <a:xfrm>
            <a:off x="801688" y="2077076"/>
            <a:ext cx="10515600" cy="4351338"/>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Aft>
                <a:spcPts val="35"/>
              </a:spcAft>
              <a:buFont typeface="Wingdings 2" panose="05020102010507070707" pitchFamily="18" charset="2"/>
              <a:buNone/>
            </a:pPr>
            <a:r>
              <a:rPr lang="es-MX" sz="2400" dirty="0">
                <a:solidFill>
                  <a:srgbClr val="000000"/>
                </a:solidFill>
                <a:latin typeface="Trebuchet MS (Body)"/>
                <a:ea typeface="Open Sans" panose="020B0606030504020204" pitchFamily="34" charset="0"/>
                <a:cs typeface="Open Sans" panose="020B0606030504020204" pitchFamily="34" charset="0"/>
              </a:rPr>
              <a:t>Objetivo general :</a:t>
            </a:r>
          </a:p>
          <a:p>
            <a:pPr algn="just">
              <a:lnSpc>
                <a:spcPct val="107000"/>
              </a:lnSpc>
              <a:spcAft>
                <a:spcPts val="35"/>
              </a:spcAft>
              <a:buFont typeface="Wingdings" panose="05000000000000000000" pitchFamily="2" charset="2"/>
              <a:buChar char="§"/>
            </a:pPr>
            <a:r>
              <a:rPr lang="es-ES" sz="1800" b="0" i="0" u="none" strike="noStrike" baseline="0" dirty="0">
                <a:solidFill>
                  <a:srgbClr val="000000"/>
                </a:solidFill>
                <a:latin typeface="Trebuchet MS (Body)"/>
              </a:rPr>
              <a:t>Desarrollar un sistema de detección rápida y precisa de comportamientos peligrosos al volante mediante el análisis de imágenes en tiempo real para reducir los accidentes ocasionados por distracciones al volante. </a:t>
            </a:r>
            <a:endParaRPr lang="es-MX" sz="2400" dirty="0">
              <a:solidFill>
                <a:srgbClr val="000000"/>
              </a:solidFill>
              <a:latin typeface="Trebuchet MS (Body)"/>
              <a:ea typeface="Open Sans" panose="020B0606030504020204" pitchFamily="34" charset="0"/>
              <a:cs typeface="Open Sans" panose="020B0606030504020204" pitchFamily="34" charset="0"/>
            </a:endParaRPr>
          </a:p>
          <a:p>
            <a:pPr marL="342900" indent="-342900" algn="just">
              <a:lnSpc>
                <a:spcPct val="107000"/>
              </a:lnSpc>
              <a:spcAft>
                <a:spcPts val="35"/>
              </a:spcAft>
              <a:buFont typeface="Arial" panose="020B0604020202020204" pitchFamily="34" charset="0"/>
              <a:buChar char="●"/>
            </a:pPr>
            <a:endParaRPr lang="es-MX" sz="2400" dirty="0">
              <a:solidFill>
                <a:srgbClr val="000000"/>
              </a:solidFill>
              <a:latin typeface="Trebuchet MS (Body)"/>
              <a:ea typeface="Open Sans" panose="020B0606030504020204" pitchFamily="34" charset="0"/>
              <a:cs typeface="Open Sans" panose="020B0606030504020204" pitchFamily="34" charset="0"/>
            </a:endParaRPr>
          </a:p>
          <a:p>
            <a:pPr marL="0" indent="0" algn="just">
              <a:lnSpc>
                <a:spcPct val="107000"/>
              </a:lnSpc>
              <a:spcAft>
                <a:spcPts val="35"/>
              </a:spcAft>
              <a:buFont typeface="Wingdings 2" panose="05020102010507070707" pitchFamily="18" charset="2"/>
              <a:buNone/>
            </a:pPr>
            <a:endParaRPr lang="es-MX" sz="2400" dirty="0">
              <a:solidFill>
                <a:srgbClr val="000000"/>
              </a:solidFill>
              <a:latin typeface="Trebuchet MS (Body)"/>
              <a:ea typeface="Open Sans" panose="020B0606030504020204" pitchFamily="34" charset="0"/>
              <a:cs typeface="Open Sans" panose="020B0606030504020204" pitchFamily="34" charset="0"/>
            </a:endParaRPr>
          </a:p>
          <a:p>
            <a:pPr marL="0" indent="0">
              <a:buNone/>
            </a:pPr>
            <a:r>
              <a:rPr lang="es-MX" sz="2400" dirty="0">
                <a:solidFill>
                  <a:srgbClr val="000000"/>
                </a:solidFill>
                <a:latin typeface="Trebuchet MS (Body)"/>
                <a:ea typeface="Open Sans" panose="020B0606030504020204" pitchFamily="34" charset="0"/>
                <a:cs typeface="Open Sans" panose="020B0606030504020204" pitchFamily="34" charset="0"/>
              </a:rPr>
              <a:t>Objetivos específicos:</a:t>
            </a:r>
          </a:p>
          <a:p>
            <a:r>
              <a:rPr lang="es-ES" sz="1800" b="0" i="0" u="none" strike="noStrike" baseline="0" dirty="0">
                <a:solidFill>
                  <a:srgbClr val="000000"/>
                </a:solidFill>
                <a:latin typeface="Trebuchet MS (Body)"/>
              </a:rPr>
              <a:t>Desarrollar sistemas de alerta avanzados que detecten signos de distracción del conductor, basados en la dirección de la mirada y proporcionar advertencias visuales y auditivas en tiempo real para reorientar la atención del conductor hacia la conducción segura. </a:t>
            </a:r>
          </a:p>
          <a:p>
            <a:r>
              <a:rPr lang="es-ES" sz="1800" b="0" i="0" u="none" strike="noStrike" baseline="0" dirty="0">
                <a:solidFill>
                  <a:srgbClr val="000000"/>
                </a:solidFill>
                <a:latin typeface="Trebuchet MS (Body)"/>
              </a:rPr>
              <a:t>Implementar sistemas de visión artificial que monitoreen continuamente el entorno del vehículo para detectar peatones, vehículos, obstáculos y condiciones de la carretera que representen un riesgo de colisión. </a:t>
            </a:r>
          </a:p>
          <a:p>
            <a:r>
              <a:rPr lang="es-ES" sz="1800" b="0" i="0" u="none" strike="noStrike" baseline="0" dirty="0">
                <a:solidFill>
                  <a:srgbClr val="000000"/>
                </a:solidFill>
                <a:latin typeface="Trebuchet MS (Body)"/>
              </a:rPr>
              <a:t>Diseñar y calibrar un sistema de alarma sonora altamente perceptible que alerte de manera efectiva al conductor sobre situaciones de riesgo, utilizando tonos y patrones de sonido distintivos que capturen la atención del conductor sin generar distracciones adicionales </a:t>
            </a:r>
            <a:endParaRPr lang="es-MX" sz="2400" dirty="0">
              <a:solidFill>
                <a:srgbClr val="000000"/>
              </a:solidFill>
              <a:latin typeface="Trebuchet MS (Body)"/>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650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5" y="775144"/>
            <a:ext cx="6751782" cy="849554"/>
          </a:xfrm>
        </p:spPr>
        <p:txBody>
          <a:bodyPr>
            <a:normAutofit/>
          </a:bodyPr>
          <a:lstStyle/>
          <a:p>
            <a:r>
              <a:rPr lang="es-MX" sz="4000" dirty="0">
                <a:latin typeface="Trebuchet MS" panose="020B0603020202020204" pitchFamily="34" charset="0"/>
                <a:ea typeface="Open Sans Light" panose="020B0306030504020204" pitchFamily="34" charset="0"/>
                <a:cs typeface="Open Sans Light" panose="020B0306030504020204" pitchFamily="34" charset="0"/>
              </a:rPr>
              <a:t>METODOLOGÍA</a:t>
            </a:r>
            <a:endParaRPr lang="es-MX" sz="2400"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8</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10" name="TextBox 9">
            <a:extLst>
              <a:ext uri="{FF2B5EF4-FFF2-40B4-BE49-F238E27FC236}">
                <a16:creationId xmlns:a16="http://schemas.microsoft.com/office/drawing/2014/main" id="{EA42499D-DF77-AAE1-BDB5-79ADCEA689C6}"/>
              </a:ext>
            </a:extLst>
          </p:cNvPr>
          <p:cNvSpPr txBox="1"/>
          <p:nvPr/>
        </p:nvSpPr>
        <p:spPr>
          <a:xfrm>
            <a:off x="516541" y="2250040"/>
            <a:ext cx="11094266" cy="3995966"/>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1. Análisis de Requisitos y Definición del Alcance</a:t>
            </a:r>
            <a:endParaRPr lang="es-MX" sz="1400" kern="100" dirty="0">
              <a:effectLst/>
              <a:latin typeface="Trebuchet MS (Body)"/>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Realizar un análisis exhaustivo de los requisitos del sistema, incluyendo las características específicas de detección y advertencia requeridas para abordar la distracción del conductor, la detección de objetos y colisiones, y el desarrollo de la alarma sonora.</a:t>
            </a:r>
            <a:endParaRPr lang="es-MX" sz="1400" kern="100" dirty="0">
              <a:effectLst/>
              <a:latin typeface="Trebuchet MS (Body)"/>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Definir claramente el alcance del proyecto, estableciendo los objetivos, los entregables y los plazos de ejecución.</a:t>
            </a:r>
            <a:endParaRPr lang="es-MX" sz="1400" kern="100" dirty="0">
              <a:effectLst/>
              <a:latin typeface="Trebuchet MS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2. Investigación y Desarrollo Tecnológico</a:t>
            </a:r>
            <a:endParaRPr lang="es-MX" sz="1400" kern="100" dirty="0">
              <a:effectLst/>
              <a:latin typeface="Trebuchet MS (Body)"/>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Realizar una revisión exhaustiva de las tecnologías existentes en el campo de la visión por computadora, el aprendizaje automático y la detección de colisiones para identificar las soluciones más adecuadas para cada aspecto del proyecto.</a:t>
            </a:r>
            <a:endParaRPr lang="es-MX" sz="1400" kern="100" dirty="0">
              <a:effectLst/>
              <a:latin typeface="Trebuchet MS (Body)"/>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Desarrollar prototipos y realizar pruebas de concepto para validar la viabilidad técnica de las soluciones propuestas.</a:t>
            </a:r>
            <a:endParaRPr lang="es-MX" sz="1400" kern="100" dirty="0">
              <a:effectLst/>
              <a:latin typeface="Trebuchet MS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MX" sz="1400" kern="100" dirty="0">
                <a:effectLst/>
                <a:latin typeface="Trebuchet MS (Body)"/>
                <a:ea typeface="Calibri" panose="020F0502020204030204" pitchFamily="34" charset="0"/>
                <a:cs typeface="Times New Roman" panose="02020603050405020304" pitchFamily="18" charset="0"/>
              </a:rPr>
              <a:t>3. Diseño del Sistema</a:t>
            </a:r>
          </a:p>
          <a:p>
            <a:pPr lvl="0">
              <a:lnSpc>
                <a:spcPct val="107000"/>
              </a:lnSpc>
              <a:spcAft>
                <a:spcPts val="800"/>
              </a:spcAft>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Diseñar la arquitectura del sistema, incluyendo la integración de los diferentes componentes de detección y advertencia, así como la interfaz de usuario para la interacción con el conductor.</a:t>
            </a:r>
            <a:endParaRPr lang="es-MX" sz="1400" kern="100" dirty="0">
              <a:effectLst/>
              <a:latin typeface="Trebuchet MS (Body)"/>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s-ES" sz="1400" kern="100" dirty="0">
                <a:effectLst/>
                <a:latin typeface="Trebuchet MS (Body)"/>
                <a:ea typeface="Calibri" panose="020F0502020204030204" pitchFamily="34" charset="0"/>
                <a:cs typeface="Times New Roman" panose="02020603050405020304" pitchFamily="18" charset="0"/>
              </a:rPr>
              <a:t>Establecer los requisitos de hardware y software necesarios para la implementación del sistema en vehículos reales.</a:t>
            </a:r>
            <a:endParaRPr lang="es-MX" sz="1400" kern="100" dirty="0">
              <a:effectLst/>
              <a:latin typeface="Trebuchet MS (Body)"/>
              <a:ea typeface="Calibri" panose="020F0502020204030204" pitchFamily="34" charset="0"/>
              <a:cs typeface="Times New Roman" panose="02020603050405020304" pitchFamily="18" charset="0"/>
            </a:endParaRPr>
          </a:p>
          <a:p>
            <a:pPr>
              <a:lnSpc>
                <a:spcPct val="107000"/>
              </a:lnSpc>
              <a:spcAft>
                <a:spcPts val="800"/>
              </a:spcAft>
            </a:pPr>
            <a:r>
              <a:rPr lang="es-MX" sz="1400" kern="100" dirty="0">
                <a:effectLst/>
                <a:latin typeface="Trebuchet MS (Body)"/>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54600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A50D73-8EA8-A08C-CCAC-55562BCB1633}"/>
              </a:ext>
            </a:extLst>
          </p:cNvPr>
          <p:cNvSpPr>
            <a:spLocks noGrp="1"/>
          </p:cNvSpPr>
          <p:nvPr>
            <p:ph idx="1"/>
          </p:nvPr>
        </p:nvSpPr>
        <p:spPr>
          <a:xfrm>
            <a:off x="581192" y="2180496"/>
            <a:ext cx="11029615" cy="4412328"/>
          </a:xfrm>
        </p:spPr>
        <p:txBody>
          <a:bodyPr>
            <a:normAutofit fontScale="47500" lnSpcReduction="20000"/>
          </a:bodyPr>
          <a:lstStyle/>
          <a:p>
            <a:pPr marL="342900" lvl="0" indent="-342900">
              <a:lnSpc>
                <a:spcPct val="107000"/>
              </a:lnSpc>
              <a:spcAft>
                <a:spcPts val="800"/>
              </a:spcAft>
              <a:buFont typeface="Arial" panose="020B0604020202020204" pitchFamily="34" charset="0"/>
              <a:buChar char="•"/>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4. Implementación y Pruebas Piloto</a:t>
            </a:r>
            <a:endParaRPr lang="es-MX" sz="2900" kern="100" dirty="0">
              <a:effectLst/>
              <a:latin typeface="Trebuchet MS (Body)"/>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Desarrollar e implementar el sistema en entornos de prueba controlados, como laboratorios de investigación y pistas de pruebas automotrices.</a:t>
            </a:r>
            <a:endParaRPr lang="es-MX" sz="2900" kern="100" dirty="0">
              <a:effectLst/>
              <a:latin typeface="Trebuchet MS (Body)"/>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Realizar pruebas piloto en condiciones de conducción reales para evaluar el rendimiento del sistema en situaciones variadas y garantizar su eficacia y fiabilidad.</a:t>
            </a:r>
            <a:endParaRPr lang="es-MX" sz="2900" kern="100" dirty="0">
              <a:effectLst/>
              <a:latin typeface="Trebuchet MS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s-MX" sz="2900" kern="100" dirty="0">
                <a:effectLst/>
                <a:latin typeface="Trebuchet MS (Body)"/>
                <a:ea typeface="Calibri" panose="020F0502020204030204" pitchFamily="34" charset="0"/>
                <a:cs typeface="Times New Roman" panose="02020603050405020304" pitchFamily="18" charset="0"/>
              </a:rPr>
              <a:t>5. Evaluación y Optimización</a:t>
            </a:r>
          </a:p>
          <a:p>
            <a:pPr marL="0" lvl="0" indent="0">
              <a:lnSpc>
                <a:spcPct val="107000"/>
              </a:lnSpc>
              <a:spcAft>
                <a:spcPts val="800"/>
              </a:spcAft>
              <a:buNone/>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Evaluar los resultados de las pruebas piloto y recopilar comentarios de los usuarios y expertos en seguridad vial para identificar áreas de mejora.</a:t>
            </a:r>
            <a:endParaRPr lang="es-MX" sz="2900" kern="100" dirty="0">
              <a:effectLst/>
              <a:latin typeface="Trebuchet MS (Body)"/>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Realizar ajustes y optimizaciones en el sistema para mejorar su precisión, confiabilidad y facilidad </a:t>
            </a:r>
            <a:endParaRPr lang="es-MX" sz="2900" kern="100" dirty="0">
              <a:effectLst/>
              <a:latin typeface="Trebuchet MS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s-MX" sz="2900" kern="100" dirty="0">
                <a:effectLst/>
                <a:latin typeface="Trebuchet MS (Body)"/>
                <a:ea typeface="Calibri" panose="020F0502020204030204" pitchFamily="34" charset="0"/>
                <a:cs typeface="Times New Roman" panose="02020603050405020304" pitchFamily="18" charset="0"/>
              </a:rPr>
              <a:t>6. Monitoreo y Mantenimiento</a:t>
            </a:r>
          </a:p>
          <a:p>
            <a:pPr marL="0" lvl="0" indent="0">
              <a:lnSpc>
                <a:spcPct val="107000"/>
              </a:lnSpc>
              <a:spcAft>
                <a:spcPts val="800"/>
              </a:spcAft>
              <a:buNone/>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Establecer un sistema de monitoreo continuo para supervisar el rendimiento del sistema en tiempo real y detectar posibles problemas o fallos.</a:t>
            </a:r>
            <a:endParaRPr lang="es-MX" sz="2900" kern="100" dirty="0">
              <a:effectLst/>
              <a:latin typeface="Trebuchet MS (Body)"/>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s-ES" sz="2900" kern="100" dirty="0">
                <a:effectLst/>
                <a:latin typeface="Trebuchet MS (Body)"/>
                <a:ea typeface="Calibri" panose="020F0502020204030204" pitchFamily="34" charset="0"/>
                <a:cs typeface="Times New Roman" panose="02020603050405020304" pitchFamily="18" charset="0"/>
              </a:rPr>
              <a:t>Proporcionar soporte técnico y realizar actualizaciones periódicas para mantener el sistema actualizado y funcionando de manera óptima a lo largo del tiempo.</a:t>
            </a:r>
            <a:endParaRPr lang="es-MX" sz="2900" kern="100" dirty="0">
              <a:effectLst/>
              <a:latin typeface="Trebuchet MS (Body)"/>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s-MX" sz="2200" kern="100" dirty="0">
                <a:effectLst/>
                <a:latin typeface="Trebuchet MS (Body)"/>
                <a:ea typeface="Calibri" panose="020F0502020204030204" pitchFamily="34" charset="0"/>
                <a:cs typeface="Times New Roman" panose="02020603050405020304" pitchFamily="18" charset="0"/>
              </a:rPr>
              <a:t> </a:t>
            </a:r>
          </a:p>
          <a:p>
            <a:endParaRPr lang="es-MX" dirty="0"/>
          </a:p>
        </p:txBody>
      </p:sp>
      <p:sp>
        <p:nvSpPr>
          <p:cNvPr id="4" name="Slide Number Placeholder 3">
            <a:extLst>
              <a:ext uri="{FF2B5EF4-FFF2-40B4-BE49-F238E27FC236}">
                <a16:creationId xmlns:a16="http://schemas.microsoft.com/office/drawing/2014/main" id="{96BA450A-8164-E370-6EE9-0C5A5FB78519}"/>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Picture 4">
            <a:extLst>
              <a:ext uri="{FF2B5EF4-FFF2-40B4-BE49-F238E27FC236}">
                <a16:creationId xmlns:a16="http://schemas.microsoft.com/office/drawing/2014/main" id="{F038E935-DD1C-E44D-A47D-5A993D184F20}"/>
              </a:ext>
            </a:extLst>
          </p:cNvPr>
          <p:cNvPicPr>
            <a:picLocks noChangeAspect="1"/>
          </p:cNvPicPr>
          <p:nvPr/>
        </p:nvPicPr>
        <p:blipFill>
          <a:blip r:embed="rId2"/>
          <a:stretch>
            <a:fillRect/>
          </a:stretch>
        </p:blipFill>
        <p:spPr>
          <a:xfrm>
            <a:off x="712902" y="658315"/>
            <a:ext cx="7620660" cy="1207113"/>
          </a:xfrm>
          <a:prstGeom prst="rect">
            <a:avLst/>
          </a:prstGeom>
        </p:spPr>
      </p:pic>
    </p:spTree>
    <p:extLst>
      <p:ext uri="{BB962C8B-B14F-4D97-AF65-F5344CB8AC3E}">
        <p14:creationId xmlns:p14="http://schemas.microsoft.com/office/powerpoint/2010/main" val="101182710"/>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9BA108A7582C45B4E59CBEE5695902" ma:contentTypeVersion="14" ma:contentTypeDescription="Create a new document." ma:contentTypeScope="" ma:versionID="2d35ac91ff6fe80461002359ba43169f">
  <xsd:schema xmlns:xsd="http://www.w3.org/2001/XMLSchema" xmlns:xs="http://www.w3.org/2001/XMLSchema" xmlns:p="http://schemas.microsoft.com/office/2006/metadata/properties" xmlns:ns2="854718d0-0fd1-4b10-a245-e550a25d95f3" xmlns:ns3="c3e6bfa9-a11a-4a55-a6b6-5040629dc8fc" targetNamespace="http://schemas.microsoft.com/office/2006/metadata/properties" ma:root="true" ma:fieldsID="df71eb96f6f52ae909daf8c209da6ca6" ns2:_="" ns3:_="">
    <xsd:import namespace="854718d0-0fd1-4b10-a245-e550a25d95f3"/>
    <xsd:import namespace="c3e6bfa9-a11a-4a55-a6b6-5040629dc8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4718d0-0fd1-4b10-a245-e550a25d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b61bc0c-9156-412f-b605-57ff87b11ec1" ma:termSetId="09814cd3-568e-fe90-9814-8d621ff8fb84" ma:anchorId="fba54fb3-c3e1-fe81-a776-ca4b69148c4d" ma:open="true" ma:isKeyword="false">
      <xsd:complexType>
        <xsd:sequence>
          <xsd:element ref="pc:Terms" minOccurs="0" maxOccurs="1"/>
        </xsd:sequence>
      </xsd:complex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e6bfa9-a11a-4a55-a6b6-5040629dc8f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ff9b90f9-8f5f-45e4-b9a9-b06a711cd996}" ma:internalName="TaxCatchAll" ma:showField="CatchAllData" ma:web="c3e6bfa9-a11a-4a55-a6b6-5040629dc8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54718d0-0fd1-4b10-a245-e550a25d95f3">
      <Terms xmlns="http://schemas.microsoft.com/office/infopath/2007/PartnerControls"/>
    </lcf76f155ced4ddcb4097134ff3c332f>
    <TaxCatchAll xmlns="c3e6bfa9-a11a-4a55-a6b6-5040629dc8fc" xsi:nil="true"/>
  </documentManagement>
</p:properties>
</file>

<file path=customXml/itemProps1.xml><?xml version="1.0" encoding="utf-8"?>
<ds:datastoreItem xmlns:ds="http://schemas.openxmlformats.org/officeDocument/2006/customXml" ds:itemID="{CBF34675-CF23-412C-9228-EA284FFCD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4718d0-0fd1-4b10-a245-e550a25d95f3"/>
    <ds:schemaRef ds:uri="c3e6bfa9-a11a-4a55-a6b6-5040629dc8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AD97D8-0F23-4F4F-BEF3-1C856BD90AA9}">
  <ds:schemaRefs>
    <ds:schemaRef ds:uri="http://schemas.microsoft.com/sharepoint/v3/contenttype/forms"/>
  </ds:schemaRefs>
</ds:datastoreItem>
</file>

<file path=customXml/itemProps3.xml><?xml version="1.0" encoding="utf-8"?>
<ds:datastoreItem xmlns:ds="http://schemas.openxmlformats.org/officeDocument/2006/customXml" ds:itemID="{C509C3B8-AD2A-43E1-8683-73C3B06141A6}">
  <ds:schemaRefs>
    <ds:schemaRef ds:uri="http://schemas.microsoft.com/office/2006/metadata/properties"/>
    <ds:schemaRef ds:uri="http://schemas.microsoft.com/office/infopath/2007/PartnerControls"/>
    <ds:schemaRef ds:uri="4e2d7fe1-1091-419d-8874-42ee6eaa6782"/>
    <ds:schemaRef ds:uri="19acb1c4-4801-4bad-abb6-4ca662de7da7"/>
    <ds:schemaRef ds:uri="854718d0-0fd1-4b10-a245-e550a25d95f3"/>
    <ds:schemaRef ds:uri="c3e6bfa9-a11a-4a55-a6b6-5040629dc8fc"/>
  </ds:schemaRefs>
</ds:datastoreItem>
</file>

<file path=docProps/app.xml><?xml version="1.0" encoding="utf-8"?>
<Properties xmlns="http://schemas.openxmlformats.org/officeDocument/2006/extended-properties" xmlns:vt="http://schemas.openxmlformats.org/officeDocument/2006/docPropsVTypes">
  <Template>TC103457464[[fn=Dividendo]]</Template>
  <TotalTime>0</TotalTime>
  <Words>1679</Words>
  <Application>Microsoft Office PowerPoint</Application>
  <PresentationFormat>Widescreen</PresentationFormat>
  <Paragraphs>91</Paragraphs>
  <Slides>14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Arial Rounded MT Bold</vt:lpstr>
      <vt:lpstr>Calibri</vt:lpstr>
      <vt:lpstr>Tahoma</vt:lpstr>
      <vt:lpstr>Times New Roman</vt:lpstr>
      <vt:lpstr>Trebuchet MS</vt:lpstr>
      <vt:lpstr>Trebuchet MS (Body)</vt:lpstr>
      <vt:lpstr>TrebuchetMS</vt:lpstr>
      <vt:lpstr>Wingdings</vt:lpstr>
      <vt:lpstr>Wingdings 2</vt:lpstr>
      <vt:lpstr>Dividendo</vt:lpstr>
      <vt:lpstr> </vt:lpstr>
      <vt:lpstr>     Resumen</vt:lpstr>
      <vt:lpstr>   Resumen</vt:lpstr>
      <vt:lpstr>       Antecedentes</vt:lpstr>
      <vt:lpstr>Antecedentes </vt:lpstr>
      <vt:lpstr>  Justificación </vt:lpstr>
      <vt:lpstr>OBJETIVOS </vt:lpstr>
      <vt:lpstr>METODOLOGÍA</vt:lpstr>
      <vt:lpstr>PowerPoint Presentation</vt:lpstr>
      <vt:lpstr>PowerPoint Presentation</vt:lpstr>
      <vt:lpstr>PowerPoint Presentation</vt:lpstr>
      <vt:lpstr>RESULTADOS ESPERADOS </vt:lpstr>
      <vt:lpstr>REFERENCIAS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Marisol Alvarado Alvarado</dc:creator>
  <cp:lastModifiedBy>Resendiz, Claudia</cp:lastModifiedBy>
  <cp:revision>721</cp:revision>
  <cp:lastPrinted>2014-01-28T14:58:29Z</cp:lastPrinted>
  <dcterms:created xsi:type="dcterms:W3CDTF">2014-01-23T19:55:16Z</dcterms:created>
  <dcterms:modified xsi:type="dcterms:W3CDTF">2024-06-20T02:44:31Z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0x010100539BA108A7582C45B4E59CBEE5695902</vt:lpwstr>
  </property>
  <property fmtid="{D5CDD505-2E9C-101B-9397-08002B2CF9AE}" pid="3" name="MediaServiceImageTags">
    <vt:lpwstr/>
  </property>
</Properties>
</file>